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8"/>
  </p:handout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77" r:id="rId9"/>
    <p:sldId id="263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8" r:id="rId22"/>
    <p:sldId id="275" r:id="rId23"/>
    <p:sldId id="279" r:id="rId24"/>
    <p:sldId id="287" r:id="rId25"/>
    <p:sldId id="288" r:id="rId26"/>
    <p:sldId id="289" r:id="rId27"/>
    <p:sldId id="290" r:id="rId28"/>
    <p:sldId id="291" r:id="rId29"/>
    <p:sldId id="292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5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699F37-1DF6-4ED4-BE26-1962CE6CC46B}" type="doc">
      <dgm:prSet loTypeId="urn:microsoft.com/office/officeart/2005/8/layout/cycle4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05AFABD-8E06-4B43-871A-D09E7A65E49B}">
      <dgm:prSet phldrT="[Text]" custT="1"/>
      <dgm:spPr/>
      <dgm:t>
        <a:bodyPr/>
        <a:lstStyle/>
        <a:p>
          <a:r>
            <a:rPr lang="en-US" sz="1200" dirty="0" smtClean="0"/>
            <a:t>Planning and Preparation</a:t>
          </a:r>
          <a:endParaRPr lang="en-US" sz="1200" dirty="0"/>
        </a:p>
      </dgm:t>
    </dgm:pt>
    <dgm:pt modelId="{E641C438-178F-4854-A246-A672FBEA3245}" type="parTrans" cxnId="{9D118329-5444-4B1E-9396-622823401836}">
      <dgm:prSet/>
      <dgm:spPr/>
      <dgm:t>
        <a:bodyPr/>
        <a:lstStyle/>
        <a:p>
          <a:endParaRPr lang="en-US"/>
        </a:p>
      </dgm:t>
    </dgm:pt>
    <dgm:pt modelId="{901FEB97-4A1D-4872-BD45-7DC88AE909D8}" type="sibTrans" cxnId="{9D118329-5444-4B1E-9396-622823401836}">
      <dgm:prSet/>
      <dgm:spPr/>
      <dgm:t>
        <a:bodyPr/>
        <a:lstStyle/>
        <a:p>
          <a:endParaRPr lang="en-US"/>
        </a:p>
      </dgm:t>
    </dgm:pt>
    <dgm:pt modelId="{5E83C429-061B-4DAC-A40F-5224C98A3639}">
      <dgm:prSet phldrT="[Text]"/>
      <dgm:spPr/>
      <dgm:t>
        <a:bodyPr/>
        <a:lstStyle/>
        <a:p>
          <a:r>
            <a:rPr lang="en-US" dirty="0" smtClean="0"/>
            <a:t>Domain 1</a:t>
          </a:r>
          <a:endParaRPr lang="en-US" dirty="0"/>
        </a:p>
      </dgm:t>
    </dgm:pt>
    <dgm:pt modelId="{CBBF82A5-B893-4390-AE37-336B9AAB49EE}" type="parTrans" cxnId="{D9A78851-26E9-43AE-9390-BF0877ADE149}">
      <dgm:prSet/>
      <dgm:spPr/>
      <dgm:t>
        <a:bodyPr/>
        <a:lstStyle/>
        <a:p>
          <a:endParaRPr lang="en-US"/>
        </a:p>
      </dgm:t>
    </dgm:pt>
    <dgm:pt modelId="{2628C279-4517-4090-91DB-74964298CC95}" type="sibTrans" cxnId="{D9A78851-26E9-43AE-9390-BF0877ADE149}">
      <dgm:prSet/>
      <dgm:spPr/>
      <dgm:t>
        <a:bodyPr/>
        <a:lstStyle/>
        <a:p>
          <a:endParaRPr lang="en-US"/>
        </a:p>
      </dgm:t>
    </dgm:pt>
    <dgm:pt modelId="{965A58C7-225D-40A9-9BE0-191DE1DB6A7C}">
      <dgm:prSet phldrT="[Text]" custT="1"/>
      <dgm:spPr/>
      <dgm:t>
        <a:bodyPr/>
        <a:lstStyle/>
        <a:p>
          <a:r>
            <a:rPr lang="en-US" sz="1200" dirty="0" smtClean="0"/>
            <a:t>Classroom Environment</a:t>
          </a:r>
          <a:endParaRPr lang="en-US" sz="1200" dirty="0"/>
        </a:p>
      </dgm:t>
    </dgm:pt>
    <dgm:pt modelId="{E5F3B1BC-D5F3-42AD-997F-09E89BE0DB90}" type="parTrans" cxnId="{E423D45E-49A8-40F0-879D-F88C3AE6E0E9}">
      <dgm:prSet/>
      <dgm:spPr/>
      <dgm:t>
        <a:bodyPr/>
        <a:lstStyle/>
        <a:p>
          <a:endParaRPr lang="en-US"/>
        </a:p>
      </dgm:t>
    </dgm:pt>
    <dgm:pt modelId="{15512F13-F9BD-4F94-BBAD-D248297BF66E}" type="sibTrans" cxnId="{E423D45E-49A8-40F0-879D-F88C3AE6E0E9}">
      <dgm:prSet/>
      <dgm:spPr/>
      <dgm:t>
        <a:bodyPr/>
        <a:lstStyle/>
        <a:p>
          <a:endParaRPr lang="en-US"/>
        </a:p>
      </dgm:t>
    </dgm:pt>
    <dgm:pt modelId="{2FB30B84-1986-4A37-974B-2F54CF44708A}">
      <dgm:prSet phldrT="[Text]"/>
      <dgm:spPr/>
      <dgm:t>
        <a:bodyPr/>
        <a:lstStyle/>
        <a:p>
          <a:r>
            <a:rPr lang="en-US" dirty="0" smtClean="0"/>
            <a:t>Domain 2</a:t>
          </a:r>
          <a:endParaRPr lang="en-US" dirty="0"/>
        </a:p>
      </dgm:t>
    </dgm:pt>
    <dgm:pt modelId="{068D05FD-EB66-4A37-8C4B-79EDBEC78A0B}" type="parTrans" cxnId="{C470B964-308F-4031-85F6-110DA7B24378}">
      <dgm:prSet/>
      <dgm:spPr/>
      <dgm:t>
        <a:bodyPr/>
        <a:lstStyle/>
        <a:p>
          <a:endParaRPr lang="en-US"/>
        </a:p>
      </dgm:t>
    </dgm:pt>
    <dgm:pt modelId="{46C4402F-46C4-4776-8AFA-942971333E2E}" type="sibTrans" cxnId="{C470B964-308F-4031-85F6-110DA7B24378}">
      <dgm:prSet/>
      <dgm:spPr/>
      <dgm:t>
        <a:bodyPr/>
        <a:lstStyle/>
        <a:p>
          <a:endParaRPr lang="en-US"/>
        </a:p>
      </dgm:t>
    </dgm:pt>
    <dgm:pt modelId="{5A300598-B95A-431B-BD19-A48D8975738A}">
      <dgm:prSet phldrT="[Text]" custT="1"/>
      <dgm:spPr/>
      <dgm:t>
        <a:bodyPr/>
        <a:lstStyle/>
        <a:p>
          <a:r>
            <a:rPr lang="en-US" sz="1200" dirty="0" smtClean="0"/>
            <a:t>Instruction</a:t>
          </a:r>
          <a:endParaRPr lang="en-US" sz="1200" dirty="0"/>
        </a:p>
      </dgm:t>
    </dgm:pt>
    <dgm:pt modelId="{A219EBB6-BE49-44A0-A53E-1C9EF62BED8F}" type="parTrans" cxnId="{168B2B4E-A7EB-4CEA-A38E-7A836EBA57ED}">
      <dgm:prSet/>
      <dgm:spPr/>
      <dgm:t>
        <a:bodyPr/>
        <a:lstStyle/>
        <a:p>
          <a:endParaRPr lang="en-US"/>
        </a:p>
      </dgm:t>
    </dgm:pt>
    <dgm:pt modelId="{FE55E0E3-2746-4E5E-9D15-ADD038E26995}" type="sibTrans" cxnId="{168B2B4E-A7EB-4CEA-A38E-7A836EBA57ED}">
      <dgm:prSet/>
      <dgm:spPr/>
      <dgm:t>
        <a:bodyPr/>
        <a:lstStyle/>
        <a:p>
          <a:endParaRPr lang="en-US"/>
        </a:p>
      </dgm:t>
    </dgm:pt>
    <dgm:pt modelId="{0AE93A02-00C3-419B-A664-7587C3F99D15}">
      <dgm:prSet phldrT="[Text]"/>
      <dgm:spPr/>
      <dgm:t>
        <a:bodyPr/>
        <a:lstStyle/>
        <a:p>
          <a:r>
            <a:rPr lang="en-US" dirty="0" smtClean="0"/>
            <a:t>Domain </a:t>
          </a:r>
          <a:r>
            <a:rPr lang="en-US" dirty="0" smtClean="0"/>
            <a:t>3</a:t>
          </a:r>
          <a:endParaRPr lang="en-US" dirty="0"/>
        </a:p>
      </dgm:t>
    </dgm:pt>
    <dgm:pt modelId="{ADAEF03C-46B3-4C01-8202-B7B0CD42D022}" type="parTrans" cxnId="{99F31289-046C-4E48-8EC8-634FBD6A39BC}">
      <dgm:prSet/>
      <dgm:spPr/>
      <dgm:t>
        <a:bodyPr/>
        <a:lstStyle/>
        <a:p>
          <a:endParaRPr lang="en-US"/>
        </a:p>
      </dgm:t>
    </dgm:pt>
    <dgm:pt modelId="{3468E1B9-296A-497D-AC75-9A32D4D724E0}" type="sibTrans" cxnId="{99F31289-046C-4E48-8EC8-634FBD6A39BC}">
      <dgm:prSet/>
      <dgm:spPr/>
      <dgm:t>
        <a:bodyPr/>
        <a:lstStyle/>
        <a:p>
          <a:endParaRPr lang="en-US"/>
        </a:p>
      </dgm:t>
    </dgm:pt>
    <dgm:pt modelId="{EA95C567-01EE-4C2D-8B06-C71177DE2397}">
      <dgm:prSet phldrT="[Text]" custT="1"/>
      <dgm:spPr/>
      <dgm:t>
        <a:bodyPr/>
        <a:lstStyle/>
        <a:p>
          <a:r>
            <a:rPr lang="en-US" sz="1050" b="1" dirty="0" smtClean="0"/>
            <a:t>Professional Responsibilities</a:t>
          </a:r>
          <a:endParaRPr lang="en-US" sz="1050" b="1" dirty="0"/>
        </a:p>
      </dgm:t>
    </dgm:pt>
    <dgm:pt modelId="{F2C72D6F-530B-4578-85CC-0A59E2E16DD1}" type="parTrans" cxnId="{4AD17E03-2B57-46F3-897C-7A623C4C931E}">
      <dgm:prSet/>
      <dgm:spPr/>
      <dgm:t>
        <a:bodyPr/>
        <a:lstStyle/>
        <a:p>
          <a:endParaRPr lang="en-US"/>
        </a:p>
      </dgm:t>
    </dgm:pt>
    <dgm:pt modelId="{3B6F5F1F-62E2-4501-9E31-BC1DA3FADB0B}" type="sibTrans" cxnId="{4AD17E03-2B57-46F3-897C-7A623C4C931E}">
      <dgm:prSet/>
      <dgm:spPr/>
      <dgm:t>
        <a:bodyPr/>
        <a:lstStyle/>
        <a:p>
          <a:endParaRPr lang="en-US"/>
        </a:p>
      </dgm:t>
    </dgm:pt>
    <dgm:pt modelId="{186AB367-4F4B-49D5-8A53-7E8A877D4DA5}">
      <dgm:prSet phldrT="[Text]"/>
      <dgm:spPr/>
      <dgm:t>
        <a:bodyPr/>
        <a:lstStyle/>
        <a:p>
          <a:r>
            <a:rPr lang="en-US" dirty="0" smtClean="0"/>
            <a:t>Domain </a:t>
          </a:r>
          <a:r>
            <a:rPr lang="en-US" dirty="0" smtClean="0"/>
            <a:t>4</a:t>
          </a:r>
          <a:endParaRPr lang="en-US" dirty="0"/>
        </a:p>
      </dgm:t>
    </dgm:pt>
    <dgm:pt modelId="{8D00BA47-1509-46D4-BC2E-242CB4797D12}" type="parTrans" cxnId="{CE8D0252-4F72-474C-8FB0-344BFE5CCCCB}">
      <dgm:prSet/>
      <dgm:spPr/>
      <dgm:t>
        <a:bodyPr/>
        <a:lstStyle/>
        <a:p>
          <a:endParaRPr lang="en-US"/>
        </a:p>
      </dgm:t>
    </dgm:pt>
    <dgm:pt modelId="{A4481377-5589-4E04-910B-B05481E501ED}" type="sibTrans" cxnId="{CE8D0252-4F72-474C-8FB0-344BFE5CCCCB}">
      <dgm:prSet/>
      <dgm:spPr/>
      <dgm:t>
        <a:bodyPr/>
        <a:lstStyle/>
        <a:p>
          <a:endParaRPr lang="en-US"/>
        </a:p>
      </dgm:t>
    </dgm:pt>
    <dgm:pt modelId="{EED718BE-3B84-4A4E-950F-9A36ED073805}" type="pres">
      <dgm:prSet presAssocID="{DC699F37-1DF6-4ED4-BE26-1962CE6CC46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E8B382-B3E0-4E4B-B4B3-9A04F91B2890}" type="pres">
      <dgm:prSet presAssocID="{DC699F37-1DF6-4ED4-BE26-1962CE6CC46B}" presName="children" presStyleCnt="0"/>
      <dgm:spPr/>
      <dgm:t>
        <a:bodyPr/>
        <a:lstStyle/>
        <a:p>
          <a:endParaRPr lang="en-US"/>
        </a:p>
      </dgm:t>
    </dgm:pt>
    <dgm:pt modelId="{3E6ECA1C-576B-4DCF-8DC0-DECADCAEC1B7}" type="pres">
      <dgm:prSet presAssocID="{DC699F37-1DF6-4ED4-BE26-1962CE6CC46B}" presName="child1group" presStyleCnt="0"/>
      <dgm:spPr/>
      <dgm:t>
        <a:bodyPr/>
        <a:lstStyle/>
        <a:p>
          <a:endParaRPr lang="en-US"/>
        </a:p>
      </dgm:t>
    </dgm:pt>
    <dgm:pt modelId="{53B984A1-0504-482C-88B1-41F6B60CAD2C}" type="pres">
      <dgm:prSet presAssocID="{DC699F37-1DF6-4ED4-BE26-1962CE6CC46B}" presName="child1" presStyleLbl="bgAcc1" presStyleIdx="0" presStyleCnt="4"/>
      <dgm:spPr/>
      <dgm:t>
        <a:bodyPr/>
        <a:lstStyle/>
        <a:p>
          <a:endParaRPr lang="en-US"/>
        </a:p>
      </dgm:t>
    </dgm:pt>
    <dgm:pt modelId="{C7C432B3-C7DC-4817-BB81-18AA82222496}" type="pres">
      <dgm:prSet presAssocID="{DC699F37-1DF6-4ED4-BE26-1962CE6CC46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ACF50B-D11C-4425-91CF-321D0DE3FFD6}" type="pres">
      <dgm:prSet presAssocID="{DC699F37-1DF6-4ED4-BE26-1962CE6CC46B}" presName="child2group" presStyleCnt="0"/>
      <dgm:spPr/>
      <dgm:t>
        <a:bodyPr/>
        <a:lstStyle/>
        <a:p>
          <a:endParaRPr lang="en-US"/>
        </a:p>
      </dgm:t>
    </dgm:pt>
    <dgm:pt modelId="{393E3E23-6765-4199-9408-13ED17907440}" type="pres">
      <dgm:prSet presAssocID="{DC699F37-1DF6-4ED4-BE26-1962CE6CC46B}" presName="child2" presStyleLbl="bgAcc1" presStyleIdx="1" presStyleCnt="4"/>
      <dgm:spPr/>
      <dgm:t>
        <a:bodyPr/>
        <a:lstStyle/>
        <a:p>
          <a:endParaRPr lang="en-US"/>
        </a:p>
      </dgm:t>
    </dgm:pt>
    <dgm:pt modelId="{51FBF240-76AC-4A0F-A4C6-176B166D7162}" type="pres">
      <dgm:prSet presAssocID="{DC699F37-1DF6-4ED4-BE26-1962CE6CC46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68DFF4-113A-4A75-95D7-CE9E2780818D}" type="pres">
      <dgm:prSet presAssocID="{DC699F37-1DF6-4ED4-BE26-1962CE6CC46B}" presName="child3group" presStyleCnt="0"/>
      <dgm:spPr/>
      <dgm:t>
        <a:bodyPr/>
        <a:lstStyle/>
        <a:p>
          <a:endParaRPr lang="en-US"/>
        </a:p>
      </dgm:t>
    </dgm:pt>
    <dgm:pt modelId="{0862D591-7215-49D9-B625-B7515ED1FAF4}" type="pres">
      <dgm:prSet presAssocID="{DC699F37-1DF6-4ED4-BE26-1962CE6CC46B}" presName="child3" presStyleLbl="bgAcc1" presStyleIdx="2" presStyleCnt="4"/>
      <dgm:spPr/>
      <dgm:t>
        <a:bodyPr/>
        <a:lstStyle/>
        <a:p>
          <a:endParaRPr lang="en-US"/>
        </a:p>
      </dgm:t>
    </dgm:pt>
    <dgm:pt modelId="{36AA11E0-5607-4C3B-8D3A-248A376609E9}" type="pres">
      <dgm:prSet presAssocID="{DC699F37-1DF6-4ED4-BE26-1962CE6CC46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1B4F8-58FE-4DE4-9E5B-65CC324A34B2}" type="pres">
      <dgm:prSet presAssocID="{DC699F37-1DF6-4ED4-BE26-1962CE6CC46B}" presName="child4group" presStyleCnt="0"/>
      <dgm:spPr/>
      <dgm:t>
        <a:bodyPr/>
        <a:lstStyle/>
        <a:p>
          <a:endParaRPr lang="en-US"/>
        </a:p>
      </dgm:t>
    </dgm:pt>
    <dgm:pt modelId="{A0214AFC-4245-4AD7-BD0E-2D4D9AFB5072}" type="pres">
      <dgm:prSet presAssocID="{DC699F37-1DF6-4ED4-BE26-1962CE6CC46B}" presName="child4" presStyleLbl="bgAcc1" presStyleIdx="3" presStyleCnt="4"/>
      <dgm:spPr/>
      <dgm:t>
        <a:bodyPr/>
        <a:lstStyle/>
        <a:p>
          <a:endParaRPr lang="en-US"/>
        </a:p>
      </dgm:t>
    </dgm:pt>
    <dgm:pt modelId="{76538B15-9B19-49C6-873D-D11CAB311C56}" type="pres">
      <dgm:prSet presAssocID="{DC699F37-1DF6-4ED4-BE26-1962CE6CC46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BD018-694B-4952-8C50-1D15D3B5007A}" type="pres">
      <dgm:prSet presAssocID="{DC699F37-1DF6-4ED4-BE26-1962CE6CC46B}" presName="childPlaceholder" presStyleCnt="0"/>
      <dgm:spPr/>
      <dgm:t>
        <a:bodyPr/>
        <a:lstStyle/>
        <a:p>
          <a:endParaRPr lang="en-US"/>
        </a:p>
      </dgm:t>
    </dgm:pt>
    <dgm:pt modelId="{8E96EFA6-7049-47F4-A18E-F244EA9F02F3}" type="pres">
      <dgm:prSet presAssocID="{DC699F37-1DF6-4ED4-BE26-1962CE6CC46B}" presName="circle" presStyleCnt="0"/>
      <dgm:spPr/>
      <dgm:t>
        <a:bodyPr/>
        <a:lstStyle/>
        <a:p>
          <a:endParaRPr lang="en-US"/>
        </a:p>
      </dgm:t>
    </dgm:pt>
    <dgm:pt modelId="{548FCAEB-96A2-4CEF-B52B-071BFCA46C96}" type="pres">
      <dgm:prSet presAssocID="{DC699F37-1DF6-4ED4-BE26-1962CE6CC46B}" presName="quadrant1" presStyleLbl="node1" presStyleIdx="0" presStyleCnt="4" custScaleX="104619" custScaleY="10034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8F2F3-E797-4F16-8908-86CF5962ADAA}" type="pres">
      <dgm:prSet presAssocID="{DC699F37-1DF6-4ED4-BE26-1962CE6CC46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A8A0B5-E623-40B5-AD71-707E74AD8AFE}" type="pres">
      <dgm:prSet presAssocID="{DC699F37-1DF6-4ED4-BE26-1962CE6CC46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3B915F-751C-4A32-8ED4-5BA2DF993825}" type="pres">
      <dgm:prSet presAssocID="{DC699F37-1DF6-4ED4-BE26-1962CE6CC46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C971F4-6920-4DF5-975C-E0D82DC4CFE5}" type="pres">
      <dgm:prSet presAssocID="{DC699F37-1DF6-4ED4-BE26-1962CE6CC46B}" presName="quadrantPlaceholder" presStyleCnt="0"/>
      <dgm:spPr/>
      <dgm:t>
        <a:bodyPr/>
        <a:lstStyle/>
        <a:p>
          <a:endParaRPr lang="en-US"/>
        </a:p>
      </dgm:t>
    </dgm:pt>
    <dgm:pt modelId="{C2B0F03A-678B-4595-A9E4-CFB119814DAD}" type="pres">
      <dgm:prSet presAssocID="{DC699F37-1DF6-4ED4-BE26-1962CE6CC46B}" presName="center1" presStyleLbl="fgShp" presStyleIdx="0" presStyleCnt="2"/>
      <dgm:spPr/>
      <dgm:t>
        <a:bodyPr/>
        <a:lstStyle/>
        <a:p>
          <a:endParaRPr lang="en-US"/>
        </a:p>
      </dgm:t>
    </dgm:pt>
    <dgm:pt modelId="{C3F51967-B166-4436-B18D-8B11A2CE7B36}" type="pres">
      <dgm:prSet presAssocID="{DC699F37-1DF6-4ED4-BE26-1962CE6CC46B}" presName="center2" presStyleLbl="fgShp" presStyleIdx="1" presStyleCnt="2"/>
      <dgm:spPr/>
      <dgm:t>
        <a:bodyPr/>
        <a:lstStyle/>
        <a:p>
          <a:endParaRPr lang="en-US"/>
        </a:p>
      </dgm:t>
    </dgm:pt>
  </dgm:ptLst>
  <dgm:cxnLst>
    <dgm:cxn modelId="{168B2B4E-A7EB-4CEA-A38E-7A836EBA57ED}" srcId="{DC699F37-1DF6-4ED4-BE26-1962CE6CC46B}" destId="{5A300598-B95A-431B-BD19-A48D8975738A}" srcOrd="2" destOrd="0" parTransId="{A219EBB6-BE49-44A0-A53E-1C9EF62BED8F}" sibTransId="{FE55E0E3-2746-4E5E-9D15-ADD038E26995}"/>
    <dgm:cxn modelId="{49DFA0C0-F3FD-4822-ADB0-2770B9D423D4}" type="presOf" srcId="{005AFABD-8E06-4B43-871A-D09E7A65E49B}" destId="{548FCAEB-96A2-4CEF-B52B-071BFCA46C96}" srcOrd="0" destOrd="0" presId="urn:microsoft.com/office/officeart/2005/8/layout/cycle4"/>
    <dgm:cxn modelId="{99F31289-046C-4E48-8EC8-634FBD6A39BC}" srcId="{5A300598-B95A-431B-BD19-A48D8975738A}" destId="{0AE93A02-00C3-419B-A664-7587C3F99D15}" srcOrd="0" destOrd="0" parTransId="{ADAEF03C-46B3-4C01-8202-B7B0CD42D022}" sibTransId="{3468E1B9-296A-497D-AC75-9A32D4D724E0}"/>
    <dgm:cxn modelId="{8A9A86A3-CB26-4792-82B3-4A16558602EF}" type="presOf" srcId="{2FB30B84-1986-4A37-974B-2F54CF44708A}" destId="{393E3E23-6765-4199-9408-13ED17907440}" srcOrd="0" destOrd="0" presId="urn:microsoft.com/office/officeart/2005/8/layout/cycle4"/>
    <dgm:cxn modelId="{D9A78851-26E9-43AE-9390-BF0877ADE149}" srcId="{005AFABD-8E06-4B43-871A-D09E7A65E49B}" destId="{5E83C429-061B-4DAC-A40F-5224C98A3639}" srcOrd="0" destOrd="0" parTransId="{CBBF82A5-B893-4390-AE37-336B9AAB49EE}" sibTransId="{2628C279-4517-4090-91DB-74964298CC95}"/>
    <dgm:cxn modelId="{C470B964-308F-4031-85F6-110DA7B24378}" srcId="{965A58C7-225D-40A9-9BE0-191DE1DB6A7C}" destId="{2FB30B84-1986-4A37-974B-2F54CF44708A}" srcOrd="0" destOrd="0" parTransId="{068D05FD-EB66-4A37-8C4B-79EDBEC78A0B}" sibTransId="{46C4402F-46C4-4776-8AFA-942971333E2E}"/>
    <dgm:cxn modelId="{E3DD1329-543D-47B9-B461-669C117AF82C}" type="presOf" srcId="{5A300598-B95A-431B-BD19-A48D8975738A}" destId="{8CA8A0B5-E623-40B5-AD71-707E74AD8AFE}" srcOrd="0" destOrd="0" presId="urn:microsoft.com/office/officeart/2005/8/layout/cycle4"/>
    <dgm:cxn modelId="{EAC7C516-837F-4672-B766-D2342AF2F63D}" type="presOf" srcId="{5E83C429-061B-4DAC-A40F-5224C98A3639}" destId="{C7C432B3-C7DC-4817-BB81-18AA82222496}" srcOrd="1" destOrd="0" presId="urn:microsoft.com/office/officeart/2005/8/layout/cycle4"/>
    <dgm:cxn modelId="{E423D45E-49A8-40F0-879D-F88C3AE6E0E9}" srcId="{DC699F37-1DF6-4ED4-BE26-1962CE6CC46B}" destId="{965A58C7-225D-40A9-9BE0-191DE1DB6A7C}" srcOrd="1" destOrd="0" parTransId="{E5F3B1BC-D5F3-42AD-997F-09E89BE0DB90}" sibTransId="{15512F13-F9BD-4F94-BBAD-D248297BF66E}"/>
    <dgm:cxn modelId="{4AD17E03-2B57-46F3-897C-7A623C4C931E}" srcId="{DC699F37-1DF6-4ED4-BE26-1962CE6CC46B}" destId="{EA95C567-01EE-4C2D-8B06-C71177DE2397}" srcOrd="3" destOrd="0" parTransId="{F2C72D6F-530B-4578-85CC-0A59E2E16DD1}" sibTransId="{3B6F5F1F-62E2-4501-9E31-BC1DA3FADB0B}"/>
    <dgm:cxn modelId="{DD6CBB5B-FAFA-4130-A23B-3BA0939B1D4D}" type="presOf" srcId="{EA95C567-01EE-4C2D-8B06-C71177DE2397}" destId="{EF3B915F-751C-4A32-8ED4-5BA2DF993825}" srcOrd="0" destOrd="0" presId="urn:microsoft.com/office/officeart/2005/8/layout/cycle4"/>
    <dgm:cxn modelId="{6BBF7990-3803-4DF7-B9CE-3EF6FF38C915}" type="presOf" srcId="{186AB367-4F4B-49D5-8A53-7E8A877D4DA5}" destId="{A0214AFC-4245-4AD7-BD0E-2D4D9AFB5072}" srcOrd="0" destOrd="0" presId="urn:microsoft.com/office/officeart/2005/8/layout/cycle4"/>
    <dgm:cxn modelId="{9D118329-5444-4B1E-9396-622823401836}" srcId="{DC699F37-1DF6-4ED4-BE26-1962CE6CC46B}" destId="{005AFABD-8E06-4B43-871A-D09E7A65E49B}" srcOrd="0" destOrd="0" parTransId="{E641C438-178F-4854-A246-A672FBEA3245}" sibTransId="{901FEB97-4A1D-4872-BD45-7DC88AE909D8}"/>
    <dgm:cxn modelId="{5F954377-07B5-4BF1-A510-3327EE1ED10E}" type="presOf" srcId="{0AE93A02-00C3-419B-A664-7587C3F99D15}" destId="{0862D591-7215-49D9-B625-B7515ED1FAF4}" srcOrd="0" destOrd="0" presId="urn:microsoft.com/office/officeart/2005/8/layout/cycle4"/>
    <dgm:cxn modelId="{80CF5397-19D6-4958-B86B-1E65C788B032}" type="presOf" srcId="{0AE93A02-00C3-419B-A664-7587C3F99D15}" destId="{36AA11E0-5607-4C3B-8D3A-248A376609E9}" srcOrd="1" destOrd="0" presId="urn:microsoft.com/office/officeart/2005/8/layout/cycle4"/>
    <dgm:cxn modelId="{CE8D0252-4F72-474C-8FB0-344BFE5CCCCB}" srcId="{EA95C567-01EE-4C2D-8B06-C71177DE2397}" destId="{186AB367-4F4B-49D5-8A53-7E8A877D4DA5}" srcOrd="0" destOrd="0" parTransId="{8D00BA47-1509-46D4-BC2E-242CB4797D12}" sibTransId="{A4481377-5589-4E04-910B-B05481E501ED}"/>
    <dgm:cxn modelId="{C3DB2B2C-5598-435E-98C1-3BAC94E57AA8}" type="presOf" srcId="{DC699F37-1DF6-4ED4-BE26-1962CE6CC46B}" destId="{EED718BE-3B84-4A4E-950F-9A36ED073805}" srcOrd="0" destOrd="0" presId="urn:microsoft.com/office/officeart/2005/8/layout/cycle4"/>
    <dgm:cxn modelId="{2804A8B8-FA3B-4CF9-9100-500A67DCC27A}" type="presOf" srcId="{186AB367-4F4B-49D5-8A53-7E8A877D4DA5}" destId="{76538B15-9B19-49C6-873D-D11CAB311C56}" srcOrd="1" destOrd="0" presId="urn:microsoft.com/office/officeart/2005/8/layout/cycle4"/>
    <dgm:cxn modelId="{C41B360E-6B22-4384-B5BE-E56C4E5BE725}" type="presOf" srcId="{965A58C7-225D-40A9-9BE0-191DE1DB6A7C}" destId="{37B8F2F3-E797-4F16-8908-86CF5962ADAA}" srcOrd="0" destOrd="0" presId="urn:microsoft.com/office/officeart/2005/8/layout/cycle4"/>
    <dgm:cxn modelId="{4F244208-FF03-40C5-96B4-EB48F1EB7F23}" type="presOf" srcId="{5E83C429-061B-4DAC-A40F-5224C98A3639}" destId="{53B984A1-0504-482C-88B1-41F6B60CAD2C}" srcOrd="0" destOrd="0" presId="urn:microsoft.com/office/officeart/2005/8/layout/cycle4"/>
    <dgm:cxn modelId="{991C63EE-0608-4ED2-A1BA-94D6F785F661}" type="presOf" srcId="{2FB30B84-1986-4A37-974B-2F54CF44708A}" destId="{51FBF240-76AC-4A0F-A4C6-176B166D7162}" srcOrd="1" destOrd="0" presId="urn:microsoft.com/office/officeart/2005/8/layout/cycle4"/>
    <dgm:cxn modelId="{D9753C8C-499B-430D-9A9C-3DCD20966692}" type="presParOf" srcId="{EED718BE-3B84-4A4E-950F-9A36ED073805}" destId="{3AE8B382-B3E0-4E4B-B4B3-9A04F91B2890}" srcOrd="0" destOrd="0" presId="urn:microsoft.com/office/officeart/2005/8/layout/cycle4"/>
    <dgm:cxn modelId="{7219ECB1-45E2-4C07-B149-7DF2012746AC}" type="presParOf" srcId="{3AE8B382-B3E0-4E4B-B4B3-9A04F91B2890}" destId="{3E6ECA1C-576B-4DCF-8DC0-DECADCAEC1B7}" srcOrd="0" destOrd="0" presId="urn:microsoft.com/office/officeart/2005/8/layout/cycle4"/>
    <dgm:cxn modelId="{B987FB4A-0338-46F4-AB4D-99515C406B85}" type="presParOf" srcId="{3E6ECA1C-576B-4DCF-8DC0-DECADCAEC1B7}" destId="{53B984A1-0504-482C-88B1-41F6B60CAD2C}" srcOrd="0" destOrd="0" presId="urn:microsoft.com/office/officeart/2005/8/layout/cycle4"/>
    <dgm:cxn modelId="{FF04929C-CA3A-4035-9D67-6C2A9DD949EC}" type="presParOf" srcId="{3E6ECA1C-576B-4DCF-8DC0-DECADCAEC1B7}" destId="{C7C432B3-C7DC-4817-BB81-18AA82222496}" srcOrd="1" destOrd="0" presId="urn:microsoft.com/office/officeart/2005/8/layout/cycle4"/>
    <dgm:cxn modelId="{7EFFFAB6-FFF9-4B5F-8497-F6C3EAA50FF7}" type="presParOf" srcId="{3AE8B382-B3E0-4E4B-B4B3-9A04F91B2890}" destId="{CCACF50B-D11C-4425-91CF-321D0DE3FFD6}" srcOrd="1" destOrd="0" presId="urn:microsoft.com/office/officeart/2005/8/layout/cycle4"/>
    <dgm:cxn modelId="{AB57F174-E08A-4DEC-9EF4-AF069B559245}" type="presParOf" srcId="{CCACF50B-D11C-4425-91CF-321D0DE3FFD6}" destId="{393E3E23-6765-4199-9408-13ED17907440}" srcOrd="0" destOrd="0" presId="urn:microsoft.com/office/officeart/2005/8/layout/cycle4"/>
    <dgm:cxn modelId="{69A04FC6-C5BC-48F7-B959-E2212C691DEB}" type="presParOf" srcId="{CCACF50B-D11C-4425-91CF-321D0DE3FFD6}" destId="{51FBF240-76AC-4A0F-A4C6-176B166D7162}" srcOrd="1" destOrd="0" presId="urn:microsoft.com/office/officeart/2005/8/layout/cycle4"/>
    <dgm:cxn modelId="{DDA32076-9666-4963-B683-A73134F61445}" type="presParOf" srcId="{3AE8B382-B3E0-4E4B-B4B3-9A04F91B2890}" destId="{2E68DFF4-113A-4A75-95D7-CE9E2780818D}" srcOrd="2" destOrd="0" presId="urn:microsoft.com/office/officeart/2005/8/layout/cycle4"/>
    <dgm:cxn modelId="{3BD7BB01-05A9-4FD6-A895-94AA5A849EE7}" type="presParOf" srcId="{2E68DFF4-113A-4A75-95D7-CE9E2780818D}" destId="{0862D591-7215-49D9-B625-B7515ED1FAF4}" srcOrd="0" destOrd="0" presId="urn:microsoft.com/office/officeart/2005/8/layout/cycle4"/>
    <dgm:cxn modelId="{6516F703-4353-4045-A4F4-7906B54A2B59}" type="presParOf" srcId="{2E68DFF4-113A-4A75-95D7-CE9E2780818D}" destId="{36AA11E0-5607-4C3B-8D3A-248A376609E9}" srcOrd="1" destOrd="0" presId="urn:microsoft.com/office/officeart/2005/8/layout/cycle4"/>
    <dgm:cxn modelId="{BB5981CD-DF98-43BE-813B-35C5D56BB22D}" type="presParOf" srcId="{3AE8B382-B3E0-4E4B-B4B3-9A04F91B2890}" destId="{8F91B4F8-58FE-4DE4-9E5B-65CC324A34B2}" srcOrd="3" destOrd="0" presId="urn:microsoft.com/office/officeart/2005/8/layout/cycle4"/>
    <dgm:cxn modelId="{B137E132-8D0D-41B7-A17A-C80A9DEC8AFE}" type="presParOf" srcId="{8F91B4F8-58FE-4DE4-9E5B-65CC324A34B2}" destId="{A0214AFC-4245-4AD7-BD0E-2D4D9AFB5072}" srcOrd="0" destOrd="0" presId="urn:microsoft.com/office/officeart/2005/8/layout/cycle4"/>
    <dgm:cxn modelId="{08A86DBC-3A4E-491D-92B6-11327B055EBC}" type="presParOf" srcId="{8F91B4F8-58FE-4DE4-9E5B-65CC324A34B2}" destId="{76538B15-9B19-49C6-873D-D11CAB311C56}" srcOrd="1" destOrd="0" presId="urn:microsoft.com/office/officeart/2005/8/layout/cycle4"/>
    <dgm:cxn modelId="{219949BE-3041-4832-B1D8-0AFA58ABE92E}" type="presParOf" srcId="{3AE8B382-B3E0-4E4B-B4B3-9A04F91B2890}" destId="{DFBBD018-694B-4952-8C50-1D15D3B5007A}" srcOrd="4" destOrd="0" presId="urn:microsoft.com/office/officeart/2005/8/layout/cycle4"/>
    <dgm:cxn modelId="{9ED57652-7F27-4518-B980-A13F9F075338}" type="presParOf" srcId="{EED718BE-3B84-4A4E-950F-9A36ED073805}" destId="{8E96EFA6-7049-47F4-A18E-F244EA9F02F3}" srcOrd="1" destOrd="0" presId="urn:microsoft.com/office/officeart/2005/8/layout/cycle4"/>
    <dgm:cxn modelId="{75BC194A-F2EA-41E0-A57A-354820D09884}" type="presParOf" srcId="{8E96EFA6-7049-47F4-A18E-F244EA9F02F3}" destId="{548FCAEB-96A2-4CEF-B52B-071BFCA46C96}" srcOrd="0" destOrd="0" presId="urn:microsoft.com/office/officeart/2005/8/layout/cycle4"/>
    <dgm:cxn modelId="{42D45D11-2670-425D-9B5D-F10C925709BF}" type="presParOf" srcId="{8E96EFA6-7049-47F4-A18E-F244EA9F02F3}" destId="{37B8F2F3-E797-4F16-8908-86CF5962ADAA}" srcOrd="1" destOrd="0" presId="urn:microsoft.com/office/officeart/2005/8/layout/cycle4"/>
    <dgm:cxn modelId="{10AB819B-CFC3-47C8-A50E-2FF88DAD12F8}" type="presParOf" srcId="{8E96EFA6-7049-47F4-A18E-F244EA9F02F3}" destId="{8CA8A0B5-E623-40B5-AD71-707E74AD8AFE}" srcOrd="2" destOrd="0" presId="urn:microsoft.com/office/officeart/2005/8/layout/cycle4"/>
    <dgm:cxn modelId="{2F52577F-1002-4B0C-916A-4C26B5A41861}" type="presParOf" srcId="{8E96EFA6-7049-47F4-A18E-F244EA9F02F3}" destId="{EF3B915F-751C-4A32-8ED4-5BA2DF993825}" srcOrd="3" destOrd="0" presId="urn:microsoft.com/office/officeart/2005/8/layout/cycle4"/>
    <dgm:cxn modelId="{7596CF58-28C3-49C4-9AAC-0E56A360CFE6}" type="presParOf" srcId="{8E96EFA6-7049-47F4-A18E-F244EA9F02F3}" destId="{56C971F4-6920-4DF5-975C-E0D82DC4CFE5}" srcOrd="4" destOrd="0" presId="urn:microsoft.com/office/officeart/2005/8/layout/cycle4"/>
    <dgm:cxn modelId="{DAEBB83B-824D-4871-8CE0-173F3A7071F4}" type="presParOf" srcId="{EED718BE-3B84-4A4E-950F-9A36ED073805}" destId="{C2B0F03A-678B-4595-A9E4-CFB119814DAD}" srcOrd="2" destOrd="0" presId="urn:microsoft.com/office/officeart/2005/8/layout/cycle4"/>
    <dgm:cxn modelId="{A3A5E165-D781-4BFC-93D8-9C0B778EEC1C}" type="presParOf" srcId="{EED718BE-3B84-4A4E-950F-9A36ED073805}" destId="{C3F51967-B166-4436-B18D-8B11A2CE7B3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D2CDA3-5554-4504-BE0D-5F29E830840B}" type="doc">
      <dgm:prSet loTypeId="urn:microsoft.com/office/officeart/2005/8/layout/radial4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8853BBB-9EA0-466E-B5EF-3E3EB6EA6008}">
      <dgm:prSet phldrT="[Text]"/>
      <dgm:spPr/>
      <dgm:t>
        <a:bodyPr/>
        <a:lstStyle/>
        <a:p>
          <a:r>
            <a:rPr lang="en-US" dirty="0" smtClean="0"/>
            <a:t>Percentage varies by teaching assignment</a:t>
          </a:r>
          <a:endParaRPr lang="en-US" dirty="0"/>
        </a:p>
      </dgm:t>
    </dgm:pt>
    <dgm:pt modelId="{0E8D9C6B-4EF8-4CE0-B18B-120AD3070137}" type="parTrans" cxnId="{A185B116-1E92-4354-B89A-2764839366ED}">
      <dgm:prSet/>
      <dgm:spPr/>
      <dgm:t>
        <a:bodyPr/>
        <a:lstStyle/>
        <a:p>
          <a:endParaRPr lang="en-US"/>
        </a:p>
      </dgm:t>
    </dgm:pt>
    <dgm:pt modelId="{9C52030B-B576-407F-A18A-3D2DC0A53A15}" type="sibTrans" cxnId="{A185B116-1E92-4354-B89A-2764839366ED}">
      <dgm:prSet/>
      <dgm:spPr/>
      <dgm:t>
        <a:bodyPr/>
        <a:lstStyle/>
        <a:p>
          <a:endParaRPr lang="en-US"/>
        </a:p>
      </dgm:t>
    </dgm:pt>
    <dgm:pt modelId="{D16DE4E8-9096-4F74-9605-318BD13117E2}">
      <dgm:prSet phldrT="[Text]"/>
      <dgm:spPr/>
      <dgm:t>
        <a:bodyPr/>
        <a:lstStyle/>
        <a:p>
          <a:r>
            <a:rPr lang="en-US" dirty="0" smtClean="0"/>
            <a:t>State Testing  Data</a:t>
          </a:r>
          <a:endParaRPr lang="en-US" dirty="0"/>
        </a:p>
      </dgm:t>
    </dgm:pt>
    <dgm:pt modelId="{E76B4387-4396-477A-8F74-5E9DEE2484D5}" type="parTrans" cxnId="{706A0B41-7427-48CD-A798-DA6E41B836B8}">
      <dgm:prSet/>
      <dgm:spPr/>
      <dgm:t>
        <a:bodyPr/>
        <a:lstStyle/>
        <a:p>
          <a:endParaRPr lang="en-US" dirty="0"/>
        </a:p>
      </dgm:t>
    </dgm:pt>
    <dgm:pt modelId="{979E4340-0C6B-41D3-8AB4-3B440FD0EA51}" type="sibTrans" cxnId="{706A0B41-7427-48CD-A798-DA6E41B836B8}">
      <dgm:prSet/>
      <dgm:spPr/>
      <dgm:t>
        <a:bodyPr/>
        <a:lstStyle/>
        <a:p>
          <a:endParaRPr lang="en-US"/>
        </a:p>
      </dgm:t>
    </dgm:pt>
    <dgm:pt modelId="{3E43753B-F9E1-4662-B059-058C8A4C9B80}">
      <dgm:prSet phldrT="[Text]"/>
      <dgm:spPr/>
      <dgm:t>
        <a:bodyPr/>
        <a:lstStyle/>
        <a:p>
          <a:r>
            <a:rPr lang="en-US" dirty="0" smtClean="0"/>
            <a:t>Student Learning Outcomes</a:t>
          </a:r>
          <a:endParaRPr lang="en-US" dirty="0"/>
        </a:p>
      </dgm:t>
    </dgm:pt>
    <dgm:pt modelId="{2241B84F-AFCD-4541-BF44-C5F93D647C72}" type="parTrans" cxnId="{8A412F20-A744-47D4-B74F-8BA0E5B2E853}">
      <dgm:prSet/>
      <dgm:spPr/>
      <dgm:t>
        <a:bodyPr/>
        <a:lstStyle/>
        <a:p>
          <a:endParaRPr lang="en-US" dirty="0"/>
        </a:p>
      </dgm:t>
    </dgm:pt>
    <dgm:pt modelId="{ED939DC2-9B17-44A0-ACDE-3A9E23122374}" type="sibTrans" cxnId="{8A412F20-A744-47D4-B74F-8BA0E5B2E853}">
      <dgm:prSet/>
      <dgm:spPr/>
      <dgm:t>
        <a:bodyPr/>
        <a:lstStyle/>
        <a:p>
          <a:endParaRPr lang="en-US"/>
        </a:p>
      </dgm:t>
    </dgm:pt>
    <dgm:pt modelId="{0FFDF03D-FAFC-4D4D-B8DF-F35B6ADECEC2}" type="pres">
      <dgm:prSet presAssocID="{84D2CDA3-5554-4504-BE0D-5F29E830840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CE5F71-2416-4B58-93B1-260061603A24}" type="pres">
      <dgm:prSet presAssocID="{B8853BBB-9EA0-466E-B5EF-3E3EB6EA6008}" presName="centerShape" presStyleLbl="node0" presStyleIdx="0" presStyleCnt="1"/>
      <dgm:spPr/>
      <dgm:t>
        <a:bodyPr/>
        <a:lstStyle/>
        <a:p>
          <a:endParaRPr lang="en-US"/>
        </a:p>
      </dgm:t>
    </dgm:pt>
    <dgm:pt modelId="{2D039799-C109-4A0A-98C7-3C6E6DE9EA61}" type="pres">
      <dgm:prSet presAssocID="{E76B4387-4396-477A-8F74-5E9DEE2484D5}" presName="parTrans" presStyleLbl="bgSibTrans2D1" presStyleIdx="0" presStyleCnt="2"/>
      <dgm:spPr/>
      <dgm:t>
        <a:bodyPr/>
        <a:lstStyle/>
        <a:p>
          <a:endParaRPr lang="en-US"/>
        </a:p>
      </dgm:t>
    </dgm:pt>
    <dgm:pt modelId="{1AC3A826-E18E-412E-AD8F-E16F536695EE}" type="pres">
      <dgm:prSet presAssocID="{D16DE4E8-9096-4F74-9605-318BD13117E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9EF60-B91B-4500-9BF5-019C38ECB182}" type="pres">
      <dgm:prSet presAssocID="{2241B84F-AFCD-4541-BF44-C5F93D647C72}" presName="parTrans" presStyleLbl="bgSibTrans2D1" presStyleIdx="1" presStyleCnt="2"/>
      <dgm:spPr/>
      <dgm:t>
        <a:bodyPr/>
        <a:lstStyle/>
        <a:p>
          <a:endParaRPr lang="en-US"/>
        </a:p>
      </dgm:t>
    </dgm:pt>
    <dgm:pt modelId="{017E033D-C539-468A-9484-09105166C2ED}" type="pres">
      <dgm:prSet presAssocID="{3E43753B-F9E1-4662-B059-058C8A4C9B8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BD7AF8-F4F7-48CA-BA2D-D2BBEE68BB71}" type="presOf" srcId="{E76B4387-4396-477A-8F74-5E9DEE2484D5}" destId="{2D039799-C109-4A0A-98C7-3C6E6DE9EA61}" srcOrd="0" destOrd="0" presId="urn:microsoft.com/office/officeart/2005/8/layout/radial4"/>
    <dgm:cxn modelId="{A185B116-1E92-4354-B89A-2764839366ED}" srcId="{84D2CDA3-5554-4504-BE0D-5F29E830840B}" destId="{B8853BBB-9EA0-466E-B5EF-3E3EB6EA6008}" srcOrd="0" destOrd="0" parTransId="{0E8D9C6B-4EF8-4CE0-B18B-120AD3070137}" sibTransId="{9C52030B-B576-407F-A18A-3D2DC0A53A15}"/>
    <dgm:cxn modelId="{9F9FCB86-6BF8-45F9-AEA1-09CFFE7DB93B}" type="presOf" srcId="{B8853BBB-9EA0-466E-B5EF-3E3EB6EA6008}" destId="{1CCE5F71-2416-4B58-93B1-260061603A24}" srcOrd="0" destOrd="0" presId="urn:microsoft.com/office/officeart/2005/8/layout/radial4"/>
    <dgm:cxn modelId="{706A0B41-7427-48CD-A798-DA6E41B836B8}" srcId="{B8853BBB-9EA0-466E-B5EF-3E3EB6EA6008}" destId="{D16DE4E8-9096-4F74-9605-318BD13117E2}" srcOrd="0" destOrd="0" parTransId="{E76B4387-4396-477A-8F74-5E9DEE2484D5}" sibTransId="{979E4340-0C6B-41D3-8AB4-3B440FD0EA51}"/>
    <dgm:cxn modelId="{70F92FEC-C9B7-4ED3-88A3-7B8EF9E1B2D6}" type="presOf" srcId="{2241B84F-AFCD-4541-BF44-C5F93D647C72}" destId="{BD09EF60-B91B-4500-9BF5-019C38ECB182}" srcOrd="0" destOrd="0" presId="urn:microsoft.com/office/officeart/2005/8/layout/radial4"/>
    <dgm:cxn modelId="{0E1837DE-7924-49DF-B3B5-659423294CDE}" type="presOf" srcId="{3E43753B-F9E1-4662-B059-058C8A4C9B80}" destId="{017E033D-C539-468A-9484-09105166C2ED}" srcOrd="0" destOrd="0" presId="urn:microsoft.com/office/officeart/2005/8/layout/radial4"/>
    <dgm:cxn modelId="{E2B6B695-F579-4C25-99E5-9E08A2553591}" type="presOf" srcId="{84D2CDA3-5554-4504-BE0D-5F29E830840B}" destId="{0FFDF03D-FAFC-4D4D-B8DF-F35B6ADECEC2}" srcOrd="0" destOrd="0" presId="urn:microsoft.com/office/officeart/2005/8/layout/radial4"/>
    <dgm:cxn modelId="{0983FEB6-65AA-42E3-A1B5-D2512C817480}" type="presOf" srcId="{D16DE4E8-9096-4F74-9605-318BD13117E2}" destId="{1AC3A826-E18E-412E-AD8F-E16F536695EE}" srcOrd="0" destOrd="0" presId="urn:microsoft.com/office/officeart/2005/8/layout/radial4"/>
    <dgm:cxn modelId="{8A412F20-A744-47D4-B74F-8BA0E5B2E853}" srcId="{B8853BBB-9EA0-466E-B5EF-3E3EB6EA6008}" destId="{3E43753B-F9E1-4662-B059-058C8A4C9B80}" srcOrd="1" destOrd="0" parTransId="{2241B84F-AFCD-4541-BF44-C5F93D647C72}" sibTransId="{ED939DC2-9B17-44A0-ACDE-3A9E23122374}"/>
    <dgm:cxn modelId="{C42A902E-1195-4694-ADF7-CB77B3212110}" type="presParOf" srcId="{0FFDF03D-FAFC-4D4D-B8DF-F35B6ADECEC2}" destId="{1CCE5F71-2416-4B58-93B1-260061603A24}" srcOrd="0" destOrd="0" presId="urn:microsoft.com/office/officeart/2005/8/layout/radial4"/>
    <dgm:cxn modelId="{F45A2467-D324-40B5-A12F-CCEFA0E93061}" type="presParOf" srcId="{0FFDF03D-FAFC-4D4D-B8DF-F35B6ADECEC2}" destId="{2D039799-C109-4A0A-98C7-3C6E6DE9EA61}" srcOrd="1" destOrd="0" presId="urn:microsoft.com/office/officeart/2005/8/layout/radial4"/>
    <dgm:cxn modelId="{FCAD8B09-258D-498E-A7DF-632638F51EC1}" type="presParOf" srcId="{0FFDF03D-FAFC-4D4D-B8DF-F35B6ADECEC2}" destId="{1AC3A826-E18E-412E-AD8F-E16F536695EE}" srcOrd="2" destOrd="0" presId="urn:microsoft.com/office/officeart/2005/8/layout/radial4"/>
    <dgm:cxn modelId="{397BBCEC-DA25-4A92-A390-16A97082814B}" type="presParOf" srcId="{0FFDF03D-FAFC-4D4D-B8DF-F35B6ADECEC2}" destId="{BD09EF60-B91B-4500-9BF5-019C38ECB182}" srcOrd="3" destOrd="0" presId="urn:microsoft.com/office/officeart/2005/8/layout/radial4"/>
    <dgm:cxn modelId="{44884648-C9E0-477C-B234-70116109A808}" type="presParOf" srcId="{0FFDF03D-FAFC-4D4D-B8DF-F35B6ADECEC2}" destId="{017E033D-C539-468A-9484-09105166C2ED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43C905-D781-41F2-9F99-1E0FD09A4372}" type="doc">
      <dgm:prSet loTypeId="urn:microsoft.com/office/officeart/2005/8/layout/lProcess2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268BC195-0989-4AD7-9134-97AD0FEE1CC7}">
      <dgm:prSet phldrT="[Text]" custT="1"/>
      <dgm:spPr/>
      <dgm:t>
        <a:bodyPr/>
        <a:lstStyle/>
        <a:p>
          <a:r>
            <a:rPr lang="en-US" sz="2000" dirty="0" smtClean="0">
              <a:latin typeface="Times New Roman" pitchFamily="18" charset="0"/>
              <a:cs typeface="Times New Roman" pitchFamily="18" charset="0"/>
            </a:rPr>
            <a:t>Non-Tested </a:t>
          </a:r>
          <a:r>
            <a:rPr lang="en-US" sz="2000" dirty="0">
              <a:latin typeface="Times New Roman" pitchFamily="18" charset="0"/>
              <a:cs typeface="Times New Roman" pitchFamily="18" charset="0"/>
            </a:rPr>
            <a:t>Subjects</a:t>
          </a:r>
        </a:p>
      </dgm:t>
    </dgm:pt>
    <dgm:pt modelId="{3ABAADFF-0155-4782-8172-FE0394DE5B94}" type="parTrans" cxnId="{950EEF02-6E46-401C-ABB9-6446407C2DB3}">
      <dgm:prSet/>
      <dgm:spPr/>
      <dgm:t>
        <a:bodyPr/>
        <a:lstStyle/>
        <a:p>
          <a:endParaRPr lang="en-US"/>
        </a:p>
      </dgm:t>
    </dgm:pt>
    <dgm:pt modelId="{2B662C3A-ECD0-42A4-BD42-EDDCE29AA55B}" type="sibTrans" cxnId="{950EEF02-6E46-401C-ABB9-6446407C2DB3}">
      <dgm:prSet/>
      <dgm:spPr/>
      <dgm:t>
        <a:bodyPr/>
        <a:lstStyle/>
        <a:p>
          <a:endParaRPr lang="en-US"/>
        </a:p>
      </dgm:t>
    </dgm:pt>
    <dgm:pt modelId="{BE34564C-C18C-4B7A-A1D5-561B4DF172E2}">
      <dgm:prSet phldrT="[Text]" custT="1"/>
      <dgm:spPr/>
      <dgm:t>
        <a:bodyPr anchor="t"/>
        <a:lstStyle/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50% Qualitative Measures</a:t>
          </a:r>
        </a:p>
        <a:p>
          <a:endParaRPr lang="en-US" sz="1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Charlotte Danielson Framework</a:t>
          </a: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Domains 1-4</a:t>
          </a:r>
        </a:p>
        <a:p>
          <a:endParaRPr lang="en-US" sz="1000" dirty="0">
            <a:latin typeface="Times New Roman" pitchFamily="18" charset="0"/>
            <a:cs typeface="Times New Roman" pitchFamily="18" charset="0"/>
          </a:endParaRPr>
        </a:p>
      </dgm:t>
    </dgm:pt>
    <dgm:pt modelId="{92C8A914-4110-436F-818D-73AC63091DC5}" type="parTrans" cxnId="{71B21D13-02AA-4123-A0D4-53F00C40E2BD}">
      <dgm:prSet/>
      <dgm:spPr/>
      <dgm:t>
        <a:bodyPr/>
        <a:lstStyle/>
        <a:p>
          <a:endParaRPr lang="en-US"/>
        </a:p>
      </dgm:t>
    </dgm:pt>
    <dgm:pt modelId="{3140DDE7-C6AA-4117-864E-435B8BF7861B}" type="sibTrans" cxnId="{71B21D13-02AA-4123-A0D4-53F00C40E2BD}">
      <dgm:prSet/>
      <dgm:spPr/>
      <dgm:t>
        <a:bodyPr/>
        <a:lstStyle/>
        <a:p>
          <a:endParaRPr lang="en-US"/>
        </a:p>
      </dgm:t>
    </dgm:pt>
    <dgm:pt modelId="{06FFC0F6-CE49-4E05-A622-D4B71646BED0}">
      <dgm:prSet phldrT="[Text]" custT="1"/>
      <dgm:spPr/>
      <dgm:t>
        <a:bodyPr anchor="t"/>
        <a:lstStyle/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50 % Quantitative Measures</a:t>
          </a:r>
        </a:p>
        <a:p>
          <a:endParaRPr lang="en-US" sz="1600" dirty="0">
            <a:latin typeface="Times New Roman" pitchFamily="18" charset="0"/>
            <a:cs typeface="Times New Roman" pitchFamily="18" charset="0"/>
          </a:endParaRPr>
        </a:p>
        <a:p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50% SLOs</a:t>
          </a:r>
          <a:endParaRPr lang="en-US" sz="2000" b="1" dirty="0">
            <a:latin typeface="Times New Roman" pitchFamily="18" charset="0"/>
            <a:cs typeface="Times New Roman" pitchFamily="18" charset="0"/>
          </a:endParaRPr>
        </a:p>
      </dgm:t>
    </dgm:pt>
    <dgm:pt modelId="{6596ADC0-5816-4687-8630-88D82C91043B}" type="parTrans" cxnId="{508A939D-8DF6-4384-A33D-97B2385AA0AF}">
      <dgm:prSet/>
      <dgm:spPr/>
      <dgm:t>
        <a:bodyPr/>
        <a:lstStyle/>
        <a:p>
          <a:endParaRPr lang="en-US"/>
        </a:p>
      </dgm:t>
    </dgm:pt>
    <dgm:pt modelId="{DAA6E427-739E-42BC-9DF6-248E69773F2B}" type="sibTrans" cxnId="{508A939D-8DF6-4384-A33D-97B2385AA0AF}">
      <dgm:prSet/>
      <dgm:spPr/>
      <dgm:t>
        <a:bodyPr/>
        <a:lstStyle/>
        <a:p>
          <a:endParaRPr lang="en-US"/>
        </a:p>
      </dgm:t>
    </dgm:pt>
    <dgm:pt modelId="{D2B79931-F4F5-4A3D-AEE0-E5A63698BB02}">
      <dgm:prSet phldrT="[Text]" custT="1"/>
      <dgm:spPr/>
      <dgm:t>
        <a:bodyPr/>
        <a:lstStyle/>
        <a:p>
          <a:r>
            <a:rPr lang="en-US" sz="2000" dirty="0">
              <a:latin typeface="Times New Roman" pitchFamily="18" charset="0"/>
              <a:cs typeface="Times New Roman" pitchFamily="18" charset="0"/>
            </a:rPr>
            <a:t>Grade 4 - 8</a:t>
          </a:r>
        </a:p>
        <a:p>
          <a:r>
            <a:rPr lang="en-US" sz="2000" dirty="0">
              <a:latin typeface="Times New Roman" pitchFamily="18" charset="0"/>
              <a:cs typeface="Times New Roman" pitchFamily="18" charset="0"/>
            </a:rPr>
            <a:t>One Tested Subject</a:t>
          </a:r>
        </a:p>
      </dgm:t>
    </dgm:pt>
    <dgm:pt modelId="{BE680361-EE97-4049-9620-052D023422A5}" type="parTrans" cxnId="{4824CD6E-83A6-4527-ADFA-4EF26075AC0D}">
      <dgm:prSet/>
      <dgm:spPr/>
      <dgm:t>
        <a:bodyPr/>
        <a:lstStyle/>
        <a:p>
          <a:endParaRPr lang="en-US"/>
        </a:p>
      </dgm:t>
    </dgm:pt>
    <dgm:pt modelId="{54736631-9E7D-4813-95B1-D734E897C0BB}" type="sibTrans" cxnId="{4824CD6E-83A6-4527-ADFA-4EF26075AC0D}">
      <dgm:prSet/>
      <dgm:spPr/>
      <dgm:t>
        <a:bodyPr/>
        <a:lstStyle/>
        <a:p>
          <a:endParaRPr lang="en-US"/>
        </a:p>
      </dgm:t>
    </dgm:pt>
    <dgm:pt modelId="{309A1773-4883-4F28-8CED-77F97E90A184}">
      <dgm:prSet phldrT="[Text]" custT="1"/>
      <dgm:spPr/>
      <dgm:t>
        <a:bodyPr anchor="t"/>
        <a:lstStyle/>
        <a:p>
          <a:r>
            <a:rPr lang="en-US" sz="1200" b="1" dirty="0">
              <a:latin typeface="Times New Roman" pitchFamily="18" charset="0"/>
              <a:cs typeface="Times New Roman" pitchFamily="18" charset="0"/>
            </a:rPr>
            <a:t>50% Qualitative </a:t>
          </a:r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Measures</a:t>
          </a:r>
        </a:p>
        <a:p>
          <a:endParaRPr lang="en-US" sz="1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Charlotte Danielson Framework</a:t>
          </a: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Domains 1-4</a:t>
          </a:r>
        </a:p>
        <a:p>
          <a:endParaRPr lang="en-US" sz="1000" dirty="0">
            <a:latin typeface="Times New Roman" pitchFamily="18" charset="0"/>
            <a:cs typeface="Times New Roman" pitchFamily="18" charset="0"/>
          </a:endParaRPr>
        </a:p>
        <a:p>
          <a:r>
            <a:rPr lang="en-US" sz="10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000" dirty="0"/>
        </a:p>
      </dgm:t>
    </dgm:pt>
    <dgm:pt modelId="{A909E358-C8D8-4637-8D35-6C28DE075BB5}" type="parTrans" cxnId="{3ABBC2C4-367A-4F6E-BE9A-BDEFB7D5AB93}">
      <dgm:prSet/>
      <dgm:spPr/>
      <dgm:t>
        <a:bodyPr/>
        <a:lstStyle/>
        <a:p>
          <a:endParaRPr lang="en-US"/>
        </a:p>
      </dgm:t>
    </dgm:pt>
    <dgm:pt modelId="{D8C9F491-2804-4918-9D93-F959F7AF3D24}" type="sibTrans" cxnId="{3ABBC2C4-367A-4F6E-BE9A-BDEFB7D5AB93}">
      <dgm:prSet/>
      <dgm:spPr/>
      <dgm:t>
        <a:bodyPr/>
        <a:lstStyle/>
        <a:p>
          <a:endParaRPr lang="en-US"/>
        </a:p>
      </dgm:t>
    </dgm:pt>
    <dgm:pt modelId="{6C455EED-A833-47FF-ABD0-0C34EA2B5716}">
      <dgm:prSet phldrT="[Text]" custT="1"/>
      <dgm:spPr/>
      <dgm:t>
        <a:bodyPr anchor="t"/>
        <a:lstStyle/>
        <a:p>
          <a:r>
            <a:rPr lang="en-US" sz="1400" b="1" dirty="0">
              <a:latin typeface="Times New Roman" pitchFamily="18" charset="0"/>
              <a:cs typeface="Times New Roman" pitchFamily="18" charset="0"/>
            </a:rPr>
            <a:t>50 % Quantitative </a:t>
          </a:r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Measures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>
              <a:latin typeface="Times New Roman" pitchFamily="18" charset="0"/>
              <a:cs typeface="Times New Roman" pitchFamily="18" charset="0"/>
            </a:rPr>
            <a:t>30% </a:t>
          </a:r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 SLOs</a:t>
          </a:r>
          <a:endParaRPr lang="en-US" sz="1600" b="1" dirty="0">
            <a:latin typeface="Times New Roman" pitchFamily="18" charset="0"/>
            <a:cs typeface="Times New Roman" pitchFamily="18" charset="0"/>
          </a:endParaRPr>
        </a:p>
        <a:p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600" b="1" dirty="0">
              <a:latin typeface="Times New Roman" pitchFamily="18" charset="0"/>
              <a:cs typeface="Times New Roman" pitchFamily="18" charset="0"/>
            </a:rPr>
            <a:t>% </a:t>
          </a:r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 MSA  Data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  <a:p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4187F120-FD8E-4510-809E-3A0A21AF36F0}" type="parTrans" cxnId="{6249C05B-8B51-476C-BF30-A8B1ACB7243F}">
      <dgm:prSet/>
      <dgm:spPr/>
      <dgm:t>
        <a:bodyPr/>
        <a:lstStyle/>
        <a:p>
          <a:endParaRPr lang="en-US"/>
        </a:p>
      </dgm:t>
    </dgm:pt>
    <dgm:pt modelId="{BCBFDDE7-20CD-43BD-9C20-487E0BEC8CF2}" type="sibTrans" cxnId="{6249C05B-8B51-476C-BF30-A8B1ACB7243F}">
      <dgm:prSet/>
      <dgm:spPr/>
      <dgm:t>
        <a:bodyPr/>
        <a:lstStyle/>
        <a:p>
          <a:endParaRPr lang="en-US"/>
        </a:p>
      </dgm:t>
    </dgm:pt>
    <dgm:pt modelId="{607D438E-97DB-4325-BE72-CC7FCF15C33D}">
      <dgm:prSet phldrT="[Text]" custT="1"/>
      <dgm:spPr/>
      <dgm:t>
        <a:bodyPr/>
        <a:lstStyle/>
        <a:p>
          <a:r>
            <a:rPr lang="en-US" sz="2000" dirty="0">
              <a:latin typeface="Times New Roman" pitchFamily="18" charset="0"/>
              <a:cs typeface="Times New Roman" pitchFamily="18" charset="0"/>
            </a:rPr>
            <a:t>Grade 4 - 8 </a:t>
          </a:r>
        </a:p>
        <a:p>
          <a:r>
            <a:rPr lang="en-US" sz="2000" dirty="0">
              <a:latin typeface="Times New Roman" pitchFamily="18" charset="0"/>
              <a:cs typeface="Times New Roman" pitchFamily="18" charset="0"/>
            </a:rPr>
            <a:t>Two Tested Subjects</a:t>
          </a:r>
        </a:p>
      </dgm:t>
    </dgm:pt>
    <dgm:pt modelId="{D2ECF5FE-6852-4646-B49A-15AE837EB87B}" type="parTrans" cxnId="{A9516CA2-131B-4584-A8D5-34A6E03D43C7}">
      <dgm:prSet/>
      <dgm:spPr/>
      <dgm:t>
        <a:bodyPr/>
        <a:lstStyle/>
        <a:p>
          <a:endParaRPr lang="en-US"/>
        </a:p>
      </dgm:t>
    </dgm:pt>
    <dgm:pt modelId="{DC4A6D72-84B5-49CB-B0CB-DA8443A7CD39}" type="sibTrans" cxnId="{A9516CA2-131B-4584-A8D5-34A6E03D43C7}">
      <dgm:prSet/>
      <dgm:spPr/>
      <dgm:t>
        <a:bodyPr/>
        <a:lstStyle/>
        <a:p>
          <a:endParaRPr lang="en-US"/>
        </a:p>
      </dgm:t>
    </dgm:pt>
    <dgm:pt modelId="{64214E0A-9A5C-4300-B804-2C5E54129983}">
      <dgm:prSet phldrT="[Text]" custT="1"/>
      <dgm:spPr/>
      <dgm:t>
        <a:bodyPr anchor="t"/>
        <a:lstStyle/>
        <a:p>
          <a:r>
            <a:rPr lang="en-US" sz="1200" b="1" dirty="0">
              <a:latin typeface="Times New Roman" pitchFamily="18" charset="0"/>
              <a:cs typeface="Times New Roman" pitchFamily="18" charset="0"/>
            </a:rPr>
            <a:t>50% Qualitative </a:t>
          </a:r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Measures</a:t>
          </a:r>
        </a:p>
        <a:p>
          <a:endParaRPr lang="en-US" sz="1200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Charlotte Danielson Framework</a:t>
          </a: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Domains 1-4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  <a:p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100" dirty="0"/>
        </a:p>
      </dgm:t>
    </dgm:pt>
    <dgm:pt modelId="{1DF5D451-4EE3-4D89-84A1-37E609D7C8B5}" type="parTrans" cxnId="{C4BA6818-232C-41DB-A13D-137C5978A48F}">
      <dgm:prSet/>
      <dgm:spPr/>
      <dgm:t>
        <a:bodyPr/>
        <a:lstStyle/>
        <a:p>
          <a:endParaRPr lang="en-US"/>
        </a:p>
      </dgm:t>
    </dgm:pt>
    <dgm:pt modelId="{4352780A-BABF-49AF-B966-CCCE859C8D50}" type="sibTrans" cxnId="{C4BA6818-232C-41DB-A13D-137C5978A48F}">
      <dgm:prSet/>
      <dgm:spPr/>
      <dgm:t>
        <a:bodyPr/>
        <a:lstStyle/>
        <a:p>
          <a:endParaRPr lang="en-US"/>
        </a:p>
      </dgm:t>
    </dgm:pt>
    <dgm:pt modelId="{80DA6C50-10A2-4404-8B83-B3E36FE60997}">
      <dgm:prSet phldrT="[Text]" custT="1"/>
      <dgm:spPr/>
      <dgm:t>
        <a:bodyPr anchor="t"/>
        <a:lstStyle/>
        <a:p>
          <a:r>
            <a:rPr lang="en-US" sz="1400" b="1" dirty="0">
              <a:latin typeface="Times New Roman" pitchFamily="18" charset="0"/>
              <a:cs typeface="Times New Roman" pitchFamily="18" charset="0"/>
            </a:rPr>
            <a:t>50 % Quantitative </a:t>
          </a:r>
          <a:r>
            <a:rPr lang="en-US" sz="1400" b="1" dirty="0" smtClean="0">
              <a:latin typeface="Times New Roman" pitchFamily="18" charset="0"/>
              <a:cs typeface="Times New Roman" pitchFamily="18" charset="0"/>
            </a:rPr>
            <a:t>Measures</a:t>
          </a:r>
          <a:endParaRPr lang="en-US" sz="900" dirty="0">
            <a:latin typeface="Times New Roman" pitchFamily="18" charset="0"/>
            <a:cs typeface="Times New Roman" pitchFamily="18" charset="0"/>
          </a:endParaRP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30</a:t>
          </a:r>
          <a:r>
            <a:rPr lang="en-US" sz="1200" b="1" dirty="0">
              <a:latin typeface="Times New Roman" pitchFamily="18" charset="0"/>
              <a:cs typeface="Times New Roman" pitchFamily="18" charset="0"/>
            </a:rPr>
            <a:t>% </a:t>
          </a:r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SLOs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10%  MSA Math Data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  <a:p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10%  MSA Reading Data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</dgm:t>
    </dgm:pt>
    <dgm:pt modelId="{9818A593-C1FA-41D7-B5E5-57D686275A5D}" type="parTrans" cxnId="{005C0C11-13F6-4FD5-B0E0-4979C0ED0D75}">
      <dgm:prSet/>
      <dgm:spPr/>
      <dgm:t>
        <a:bodyPr/>
        <a:lstStyle/>
        <a:p>
          <a:endParaRPr lang="en-US"/>
        </a:p>
      </dgm:t>
    </dgm:pt>
    <dgm:pt modelId="{025C102F-46D7-43C1-86A4-8F982C6FD3F5}" type="sibTrans" cxnId="{005C0C11-13F6-4FD5-B0E0-4979C0ED0D75}">
      <dgm:prSet/>
      <dgm:spPr/>
      <dgm:t>
        <a:bodyPr/>
        <a:lstStyle/>
        <a:p>
          <a:endParaRPr lang="en-US"/>
        </a:p>
      </dgm:t>
    </dgm:pt>
    <dgm:pt modelId="{B68F7BCA-B535-44D9-8E4C-D93DACB2805F}" type="pres">
      <dgm:prSet presAssocID="{4843C905-D781-41F2-9F99-1E0FD09A437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1F285B-10DA-4A8C-96A9-6FB0C9C0DCB9}" type="pres">
      <dgm:prSet presAssocID="{268BC195-0989-4AD7-9134-97AD0FEE1CC7}" presName="compNode" presStyleCnt="0"/>
      <dgm:spPr/>
      <dgm:t>
        <a:bodyPr/>
        <a:lstStyle/>
        <a:p>
          <a:endParaRPr lang="en-US"/>
        </a:p>
      </dgm:t>
    </dgm:pt>
    <dgm:pt modelId="{8D43C1DB-3227-4044-BE5B-D94CA68E1C8A}" type="pres">
      <dgm:prSet presAssocID="{268BC195-0989-4AD7-9134-97AD0FEE1CC7}" presName="aNode" presStyleLbl="bgShp" presStyleIdx="0" presStyleCnt="3"/>
      <dgm:spPr/>
      <dgm:t>
        <a:bodyPr/>
        <a:lstStyle/>
        <a:p>
          <a:endParaRPr lang="en-US"/>
        </a:p>
      </dgm:t>
    </dgm:pt>
    <dgm:pt modelId="{31779E8C-57C8-4497-A757-9BE82CCB036A}" type="pres">
      <dgm:prSet presAssocID="{268BC195-0989-4AD7-9134-97AD0FEE1CC7}" presName="textNode" presStyleLbl="bgShp" presStyleIdx="0" presStyleCnt="3"/>
      <dgm:spPr/>
      <dgm:t>
        <a:bodyPr/>
        <a:lstStyle/>
        <a:p>
          <a:endParaRPr lang="en-US"/>
        </a:p>
      </dgm:t>
    </dgm:pt>
    <dgm:pt modelId="{3956AA7A-CDBD-42D8-8E31-B5799FE51B90}" type="pres">
      <dgm:prSet presAssocID="{268BC195-0989-4AD7-9134-97AD0FEE1CC7}" presName="compChildNode" presStyleCnt="0"/>
      <dgm:spPr/>
      <dgm:t>
        <a:bodyPr/>
        <a:lstStyle/>
        <a:p>
          <a:endParaRPr lang="en-US"/>
        </a:p>
      </dgm:t>
    </dgm:pt>
    <dgm:pt modelId="{49E78364-185D-4991-A7F8-196CF25E803A}" type="pres">
      <dgm:prSet presAssocID="{268BC195-0989-4AD7-9134-97AD0FEE1CC7}" presName="theInnerList" presStyleCnt="0"/>
      <dgm:spPr/>
      <dgm:t>
        <a:bodyPr/>
        <a:lstStyle/>
        <a:p>
          <a:endParaRPr lang="en-US"/>
        </a:p>
      </dgm:t>
    </dgm:pt>
    <dgm:pt modelId="{7744E67D-AD52-4908-BEC1-21CD4FFF8056}" type="pres">
      <dgm:prSet presAssocID="{BE34564C-C18C-4B7A-A1D5-561B4DF172E2}" presName="childNode" presStyleLbl="node1" presStyleIdx="0" presStyleCnt="6" custScaleY="104355" custLinFactY="-7434" custLinFactNeighborX="-24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47175-039D-4189-86E6-C5C7DB7FACE7}" type="pres">
      <dgm:prSet presAssocID="{BE34564C-C18C-4B7A-A1D5-561B4DF172E2}" presName="aSpace2" presStyleCnt="0"/>
      <dgm:spPr/>
      <dgm:t>
        <a:bodyPr/>
        <a:lstStyle/>
        <a:p>
          <a:endParaRPr lang="en-US"/>
        </a:p>
      </dgm:t>
    </dgm:pt>
    <dgm:pt modelId="{ABC6B699-69BF-4269-8011-A5A46EB069BD}" type="pres">
      <dgm:prSet presAssocID="{06FFC0F6-CE49-4E05-A622-D4B71646BED0}" presName="childNode" presStyleLbl="node1" presStyleIdx="1" presStyleCnt="6" custLinFactY="-2011" custLinFactNeighborX="-24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03A8E1-036F-4261-AD06-8F04F2B6FADB}" type="pres">
      <dgm:prSet presAssocID="{268BC195-0989-4AD7-9134-97AD0FEE1CC7}" presName="aSpace" presStyleCnt="0"/>
      <dgm:spPr/>
      <dgm:t>
        <a:bodyPr/>
        <a:lstStyle/>
        <a:p>
          <a:endParaRPr lang="en-US"/>
        </a:p>
      </dgm:t>
    </dgm:pt>
    <dgm:pt modelId="{68EE8C10-C707-408F-AB6D-602564D5FAD9}" type="pres">
      <dgm:prSet presAssocID="{D2B79931-F4F5-4A3D-AEE0-E5A63698BB02}" presName="compNode" presStyleCnt="0"/>
      <dgm:spPr/>
      <dgm:t>
        <a:bodyPr/>
        <a:lstStyle/>
        <a:p>
          <a:endParaRPr lang="en-US"/>
        </a:p>
      </dgm:t>
    </dgm:pt>
    <dgm:pt modelId="{AE6FAA4C-D971-4F27-8F11-218690394BF2}" type="pres">
      <dgm:prSet presAssocID="{D2B79931-F4F5-4A3D-AEE0-E5A63698BB02}" presName="aNode" presStyleLbl="bgShp" presStyleIdx="1" presStyleCnt="3"/>
      <dgm:spPr/>
      <dgm:t>
        <a:bodyPr/>
        <a:lstStyle/>
        <a:p>
          <a:endParaRPr lang="en-US"/>
        </a:p>
      </dgm:t>
    </dgm:pt>
    <dgm:pt modelId="{09C9A307-5357-44F7-9858-BE0CC7CB0CA7}" type="pres">
      <dgm:prSet presAssocID="{D2B79931-F4F5-4A3D-AEE0-E5A63698BB02}" presName="textNode" presStyleLbl="bgShp" presStyleIdx="1" presStyleCnt="3"/>
      <dgm:spPr/>
      <dgm:t>
        <a:bodyPr/>
        <a:lstStyle/>
        <a:p>
          <a:endParaRPr lang="en-US"/>
        </a:p>
      </dgm:t>
    </dgm:pt>
    <dgm:pt modelId="{A52E6FFF-7703-408A-AA60-F8B2DD40149D}" type="pres">
      <dgm:prSet presAssocID="{D2B79931-F4F5-4A3D-AEE0-E5A63698BB02}" presName="compChildNode" presStyleCnt="0"/>
      <dgm:spPr/>
      <dgm:t>
        <a:bodyPr/>
        <a:lstStyle/>
        <a:p>
          <a:endParaRPr lang="en-US"/>
        </a:p>
      </dgm:t>
    </dgm:pt>
    <dgm:pt modelId="{08635E12-3118-4517-A9F9-B5A42319FDC2}" type="pres">
      <dgm:prSet presAssocID="{D2B79931-F4F5-4A3D-AEE0-E5A63698BB02}" presName="theInnerList" presStyleCnt="0"/>
      <dgm:spPr/>
      <dgm:t>
        <a:bodyPr/>
        <a:lstStyle/>
        <a:p>
          <a:endParaRPr lang="en-US"/>
        </a:p>
      </dgm:t>
    </dgm:pt>
    <dgm:pt modelId="{8AEE7074-54C4-4C08-835C-6FD4C60A23CE}" type="pres">
      <dgm:prSet presAssocID="{309A1773-4883-4F28-8CED-77F97E90A184}" presName="childNode" presStyleLbl="node1" presStyleIdx="2" presStyleCnt="6" custScaleY="107952" custLinFactNeighborY="-969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C06C05-94B5-4E66-934D-663D3EA0B7F0}" type="pres">
      <dgm:prSet presAssocID="{309A1773-4883-4F28-8CED-77F97E90A184}" presName="aSpace2" presStyleCnt="0"/>
      <dgm:spPr/>
      <dgm:t>
        <a:bodyPr/>
        <a:lstStyle/>
        <a:p>
          <a:endParaRPr lang="en-US"/>
        </a:p>
      </dgm:t>
    </dgm:pt>
    <dgm:pt modelId="{0D2E0B7B-CFB2-4D5E-83FC-95A2CDE5001E}" type="pres">
      <dgm:prSet presAssocID="{6C455EED-A833-47FF-ABD0-0C34EA2B5716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DE0814-3D9E-4274-82BF-859EF6092EE6}" type="pres">
      <dgm:prSet presAssocID="{D2B79931-F4F5-4A3D-AEE0-E5A63698BB02}" presName="aSpace" presStyleCnt="0"/>
      <dgm:spPr/>
      <dgm:t>
        <a:bodyPr/>
        <a:lstStyle/>
        <a:p>
          <a:endParaRPr lang="en-US"/>
        </a:p>
      </dgm:t>
    </dgm:pt>
    <dgm:pt modelId="{8C7CD192-0B20-464A-8C26-CCFC73F5C768}" type="pres">
      <dgm:prSet presAssocID="{607D438E-97DB-4325-BE72-CC7FCF15C33D}" presName="compNode" presStyleCnt="0"/>
      <dgm:spPr/>
      <dgm:t>
        <a:bodyPr/>
        <a:lstStyle/>
        <a:p>
          <a:endParaRPr lang="en-US"/>
        </a:p>
      </dgm:t>
    </dgm:pt>
    <dgm:pt modelId="{4E12A72A-83FB-4004-A337-04A741E54207}" type="pres">
      <dgm:prSet presAssocID="{607D438E-97DB-4325-BE72-CC7FCF15C33D}" presName="aNode" presStyleLbl="bgShp" presStyleIdx="2" presStyleCnt="3"/>
      <dgm:spPr/>
      <dgm:t>
        <a:bodyPr/>
        <a:lstStyle/>
        <a:p>
          <a:endParaRPr lang="en-US"/>
        </a:p>
      </dgm:t>
    </dgm:pt>
    <dgm:pt modelId="{14407FDC-31B6-43D4-8482-78CCDC6EA64C}" type="pres">
      <dgm:prSet presAssocID="{607D438E-97DB-4325-BE72-CC7FCF15C33D}" presName="textNode" presStyleLbl="bgShp" presStyleIdx="2" presStyleCnt="3"/>
      <dgm:spPr/>
      <dgm:t>
        <a:bodyPr/>
        <a:lstStyle/>
        <a:p>
          <a:endParaRPr lang="en-US"/>
        </a:p>
      </dgm:t>
    </dgm:pt>
    <dgm:pt modelId="{078CF110-09F6-447E-AC32-821E48B7FD55}" type="pres">
      <dgm:prSet presAssocID="{607D438E-97DB-4325-BE72-CC7FCF15C33D}" presName="compChildNode" presStyleCnt="0"/>
      <dgm:spPr/>
      <dgm:t>
        <a:bodyPr/>
        <a:lstStyle/>
        <a:p>
          <a:endParaRPr lang="en-US"/>
        </a:p>
      </dgm:t>
    </dgm:pt>
    <dgm:pt modelId="{D9E9727B-ED74-4092-BF6C-39E17AD9C7C4}" type="pres">
      <dgm:prSet presAssocID="{607D438E-97DB-4325-BE72-CC7FCF15C33D}" presName="theInnerList" presStyleCnt="0"/>
      <dgm:spPr/>
      <dgm:t>
        <a:bodyPr/>
        <a:lstStyle/>
        <a:p>
          <a:endParaRPr lang="en-US"/>
        </a:p>
      </dgm:t>
    </dgm:pt>
    <dgm:pt modelId="{BF048070-382B-4921-98EF-DB97B3DE8C29}" type="pres">
      <dgm:prSet presAssocID="{64214E0A-9A5C-4300-B804-2C5E54129983}" presName="childNode" presStyleLbl="node1" presStyleIdx="4" presStyleCnt="6" custScaleY="94135" custLinFactY="-39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8EF587-6851-4788-B27B-D8D3A25F1AC0}" type="pres">
      <dgm:prSet presAssocID="{64214E0A-9A5C-4300-B804-2C5E54129983}" presName="aSpace2" presStyleCnt="0"/>
      <dgm:spPr/>
      <dgm:t>
        <a:bodyPr/>
        <a:lstStyle/>
        <a:p>
          <a:endParaRPr lang="en-US"/>
        </a:p>
      </dgm:t>
    </dgm:pt>
    <dgm:pt modelId="{C60E0E36-C566-4679-927A-292F881B9156}" type="pres">
      <dgm:prSet presAssocID="{80DA6C50-10A2-4404-8B83-B3E36FE60997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5C0C11-13F6-4FD5-B0E0-4979C0ED0D75}" srcId="{607D438E-97DB-4325-BE72-CC7FCF15C33D}" destId="{80DA6C50-10A2-4404-8B83-B3E36FE60997}" srcOrd="1" destOrd="0" parTransId="{9818A593-C1FA-41D7-B5E5-57D686275A5D}" sibTransId="{025C102F-46D7-43C1-86A4-8F982C6FD3F5}"/>
    <dgm:cxn modelId="{4824CD6E-83A6-4527-ADFA-4EF26075AC0D}" srcId="{4843C905-D781-41F2-9F99-1E0FD09A4372}" destId="{D2B79931-F4F5-4A3D-AEE0-E5A63698BB02}" srcOrd="1" destOrd="0" parTransId="{BE680361-EE97-4049-9620-052D023422A5}" sibTransId="{54736631-9E7D-4813-95B1-D734E897C0BB}"/>
    <dgm:cxn modelId="{96D72279-2B2E-4C97-8ABE-7B455E0CD332}" type="presOf" srcId="{D2B79931-F4F5-4A3D-AEE0-E5A63698BB02}" destId="{09C9A307-5357-44F7-9858-BE0CC7CB0CA7}" srcOrd="1" destOrd="0" presId="urn:microsoft.com/office/officeart/2005/8/layout/lProcess2"/>
    <dgm:cxn modelId="{21AF74E8-4CA4-48A2-9CB6-03C15B246A47}" type="presOf" srcId="{268BC195-0989-4AD7-9134-97AD0FEE1CC7}" destId="{8D43C1DB-3227-4044-BE5B-D94CA68E1C8A}" srcOrd="0" destOrd="0" presId="urn:microsoft.com/office/officeart/2005/8/layout/lProcess2"/>
    <dgm:cxn modelId="{5FFFEFB6-3E24-456F-AF91-76E9E3A9665A}" type="presOf" srcId="{607D438E-97DB-4325-BE72-CC7FCF15C33D}" destId="{14407FDC-31B6-43D4-8482-78CCDC6EA64C}" srcOrd="1" destOrd="0" presId="urn:microsoft.com/office/officeart/2005/8/layout/lProcess2"/>
    <dgm:cxn modelId="{3ABBC2C4-367A-4F6E-BE9A-BDEFB7D5AB93}" srcId="{D2B79931-F4F5-4A3D-AEE0-E5A63698BB02}" destId="{309A1773-4883-4F28-8CED-77F97E90A184}" srcOrd="0" destOrd="0" parTransId="{A909E358-C8D8-4637-8D35-6C28DE075BB5}" sibTransId="{D8C9F491-2804-4918-9D93-F959F7AF3D24}"/>
    <dgm:cxn modelId="{54A4DFB1-3FC7-4018-8A33-36380C3B0411}" type="presOf" srcId="{64214E0A-9A5C-4300-B804-2C5E54129983}" destId="{BF048070-382B-4921-98EF-DB97B3DE8C29}" srcOrd="0" destOrd="0" presId="urn:microsoft.com/office/officeart/2005/8/layout/lProcess2"/>
    <dgm:cxn modelId="{950EEF02-6E46-401C-ABB9-6446407C2DB3}" srcId="{4843C905-D781-41F2-9F99-1E0FD09A4372}" destId="{268BC195-0989-4AD7-9134-97AD0FEE1CC7}" srcOrd="0" destOrd="0" parTransId="{3ABAADFF-0155-4782-8172-FE0394DE5B94}" sibTransId="{2B662C3A-ECD0-42A4-BD42-EDDCE29AA55B}"/>
    <dgm:cxn modelId="{6DDD2D0A-D062-49FF-A547-811308795632}" type="presOf" srcId="{268BC195-0989-4AD7-9134-97AD0FEE1CC7}" destId="{31779E8C-57C8-4497-A757-9BE82CCB036A}" srcOrd="1" destOrd="0" presId="urn:microsoft.com/office/officeart/2005/8/layout/lProcess2"/>
    <dgm:cxn modelId="{8B55539A-7D1A-4FB9-9EC9-4A3EBCCD3F58}" type="presOf" srcId="{4843C905-D781-41F2-9F99-1E0FD09A4372}" destId="{B68F7BCA-B535-44D9-8E4C-D93DACB2805F}" srcOrd="0" destOrd="0" presId="urn:microsoft.com/office/officeart/2005/8/layout/lProcess2"/>
    <dgm:cxn modelId="{C012E488-DA61-490B-BC76-5054BECD952A}" type="presOf" srcId="{607D438E-97DB-4325-BE72-CC7FCF15C33D}" destId="{4E12A72A-83FB-4004-A337-04A741E54207}" srcOrd="0" destOrd="0" presId="urn:microsoft.com/office/officeart/2005/8/layout/lProcess2"/>
    <dgm:cxn modelId="{508A939D-8DF6-4384-A33D-97B2385AA0AF}" srcId="{268BC195-0989-4AD7-9134-97AD0FEE1CC7}" destId="{06FFC0F6-CE49-4E05-A622-D4B71646BED0}" srcOrd="1" destOrd="0" parTransId="{6596ADC0-5816-4687-8630-88D82C91043B}" sibTransId="{DAA6E427-739E-42BC-9DF6-248E69773F2B}"/>
    <dgm:cxn modelId="{093F91EC-5733-4632-A693-DE68AE0FC0DD}" type="presOf" srcId="{309A1773-4883-4F28-8CED-77F97E90A184}" destId="{8AEE7074-54C4-4C08-835C-6FD4C60A23CE}" srcOrd="0" destOrd="0" presId="urn:microsoft.com/office/officeart/2005/8/layout/lProcess2"/>
    <dgm:cxn modelId="{6CE6C3F5-514B-4079-8C29-777A836A1195}" type="presOf" srcId="{80DA6C50-10A2-4404-8B83-B3E36FE60997}" destId="{C60E0E36-C566-4679-927A-292F881B9156}" srcOrd="0" destOrd="0" presId="urn:microsoft.com/office/officeart/2005/8/layout/lProcess2"/>
    <dgm:cxn modelId="{6249C05B-8B51-476C-BF30-A8B1ACB7243F}" srcId="{D2B79931-F4F5-4A3D-AEE0-E5A63698BB02}" destId="{6C455EED-A833-47FF-ABD0-0C34EA2B5716}" srcOrd="1" destOrd="0" parTransId="{4187F120-FD8E-4510-809E-3A0A21AF36F0}" sibTransId="{BCBFDDE7-20CD-43BD-9C20-487E0BEC8CF2}"/>
    <dgm:cxn modelId="{CB34CF21-6525-42D6-8E43-0CAAB4DC98AF}" type="presOf" srcId="{6C455EED-A833-47FF-ABD0-0C34EA2B5716}" destId="{0D2E0B7B-CFB2-4D5E-83FC-95A2CDE5001E}" srcOrd="0" destOrd="0" presId="urn:microsoft.com/office/officeart/2005/8/layout/lProcess2"/>
    <dgm:cxn modelId="{A9516CA2-131B-4584-A8D5-34A6E03D43C7}" srcId="{4843C905-D781-41F2-9F99-1E0FD09A4372}" destId="{607D438E-97DB-4325-BE72-CC7FCF15C33D}" srcOrd="2" destOrd="0" parTransId="{D2ECF5FE-6852-4646-B49A-15AE837EB87B}" sibTransId="{DC4A6D72-84B5-49CB-B0CB-DA8443A7CD39}"/>
    <dgm:cxn modelId="{C419E041-2D71-4759-AFA5-4184261BD093}" type="presOf" srcId="{D2B79931-F4F5-4A3D-AEE0-E5A63698BB02}" destId="{AE6FAA4C-D971-4F27-8F11-218690394BF2}" srcOrd="0" destOrd="0" presId="urn:microsoft.com/office/officeart/2005/8/layout/lProcess2"/>
    <dgm:cxn modelId="{67714E0E-62DD-405C-91D1-8B12AE06D3CB}" type="presOf" srcId="{06FFC0F6-CE49-4E05-A622-D4B71646BED0}" destId="{ABC6B699-69BF-4269-8011-A5A46EB069BD}" srcOrd="0" destOrd="0" presId="urn:microsoft.com/office/officeart/2005/8/layout/lProcess2"/>
    <dgm:cxn modelId="{C4BA6818-232C-41DB-A13D-137C5978A48F}" srcId="{607D438E-97DB-4325-BE72-CC7FCF15C33D}" destId="{64214E0A-9A5C-4300-B804-2C5E54129983}" srcOrd="0" destOrd="0" parTransId="{1DF5D451-4EE3-4D89-84A1-37E609D7C8B5}" sibTransId="{4352780A-BABF-49AF-B966-CCCE859C8D50}"/>
    <dgm:cxn modelId="{71B21D13-02AA-4123-A0D4-53F00C40E2BD}" srcId="{268BC195-0989-4AD7-9134-97AD0FEE1CC7}" destId="{BE34564C-C18C-4B7A-A1D5-561B4DF172E2}" srcOrd="0" destOrd="0" parTransId="{92C8A914-4110-436F-818D-73AC63091DC5}" sibTransId="{3140DDE7-C6AA-4117-864E-435B8BF7861B}"/>
    <dgm:cxn modelId="{D3769289-75F0-4251-A4E9-A8B75E03DCF7}" type="presOf" srcId="{BE34564C-C18C-4B7A-A1D5-561B4DF172E2}" destId="{7744E67D-AD52-4908-BEC1-21CD4FFF8056}" srcOrd="0" destOrd="0" presId="urn:microsoft.com/office/officeart/2005/8/layout/lProcess2"/>
    <dgm:cxn modelId="{70E8767F-C1CF-42BB-8E97-E8DBC91EC1D0}" type="presParOf" srcId="{B68F7BCA-B535-44D9-8E4C-D93DACB2805F}" destId="{FC1F285B-10DA-4A8C-96A9-6FB0C9C0DCB9}" srcOrd="0" destOrd="0" presId="urn:microsoft.com/office/officeart/2005/8/layout/lProcess2"/>
    <dgm:cxn modelId="{BB2481AC-E4A3-4475-9001-6D094265FF7D}" type="presParOf" srcId="{FC1F285B-10DA-4A8C-96A9-6FB0C9C0DCB9}" destId="{8D43C1DB-3227-4044-BE5B-D94CA68E1C8A}" srcOrd="0" destOrd="0" presId="urn:microsoft.com/office/officeart/2005/8/layout/lProcess2"/>
    <dgm:cxn modelId="{C2650329-644C-4B94-9323-70C305566620}" type="presParOf" srcId="{FC1F285B-10DA-4A8C-96A9-6FB0C9C0DCB9}" destId="{31779E8C-57C8-4497-A757-9BE82CCB036A}" srcOrd="1" destOrd="0" presId="urn:microsoft.com/office/officeart/2005/8/layout/lProcess2"/>
    <dgm:cxn modelId="{F3CC442C-FA05-4850-B8F6-7883AC48754F}" type="presParOf" srcId="{FC1F285B-10DA-4A8C-96A9-6FB0C9C0DCB9}" destId="{3956AA7A-CDBD-42D8-8E31-B5799FE51B90}" srcOrd="2" destOrd="0" presId="urn:microsoft.com/office/officeart/2005/8/layout/lProcess2"/>
    <dgm:cxn modelId="{1C1C72B7-4CA8-4724-BB0D-4B270F24946F}" type="presParOf" srcId="{3956AA7A-CDBD-42D8-8E31-B5799FE51B90}" destId="{49E78364-185D-4991-A7F8-196CF25E803A}" srcOrd="0" destOrd="0" presId="urn:microsoft.com/office/officeart/2005/8/layout/lProcess2"/>
    <dgm:cxn modelId="{02F61658-1D34-4CB2-B66E-84F864B00898}" type="presParOf" srcId="{49E78364-185D-4991-A7F8-196CF25E803A}" destId="{7744E67D-AD52-4908-BEC1-21CD4FFF8056}" srcOrd="0" destOrd="0" presId="urn:microsoft.com/office/officeart/2005/8/layout/lProcess2"/>
    <dgm:cxn modelId="{E8913D86-87E6-44D9-9B67-C3D6D79E5F56}" type="presParOf" srcId="{49E78364-185D-4991-A7F8-196CF25E803A}" destId="{47B47175-039D-4189-86E6-C5C7DB7FACE7}" srcOrd="1" destOrd="0" presId="urn:microsoft.com/office/officeart/2005/8/layout/lProcess2"/>
    <dgm:cxn modelId="{3E145666-2AE9-46F7-B888-23AAA3244C35}" type="presParOf" srcId="{49E78364-185D-4991-A7F8-196CF25E803A}" destId="{ABC6B699-69BF-4269-8011-A5A46EB069BD}" srcOrd="2" destOrd="0" presId="urn:microsoft.com/office/officeart/2005/8/layout/lProcess2"/>
    <dgm:cxn modelId="{F375C7E5-8D09-4CC5-8AEA-6E03468BD5D1}" type="presParOf" srcId="{B68F7BCA-B535-44D9-8E4C-D93DACB2805F}" destId="{E603A8E1-036F-4261-AD06-8F04F2B6FADB}" srcOrd="1" destOrd="0" presId="urn:microsoft.com/office/officeart/2005/8/layout/lProcess2"/>
    <dgm:cxn modelId="{C078870E-46D8-4CFE-9AEA-6E172B198270}" type="presParOf" srcId="{B68F7BCA-B535-44D9-8E4C-D93DACB2805F}" destId="{68EE8C10-C707-408F-AB6D-602564D5FAD9}" srcOrd="2" destOrd="0" presId="urn:microsoft.com/office/officeart/2005/8/layout/lProcess2"/>
    <dgm:cxn modelId="{53D7F24A-AA2F-4FAE-8E79-46DDEDAFC60E}" type="presParOf" srcId="{68EE8C10-C707-408F-AB6D-602564D5FAD9}" destId="{AE6FAA4C-D971-4F27-8F11-218690394BF2}" srcOrd="0" destOrd="0" presId="urn:microsoft.com/office/officeart/2005/8/layout/lProcess2"/>
    <dgm:cxn modelId="{D57B3BAD-2868-4DFE-AB46-AA32907EBDF1}" type="presParOf" srcId="{68EE8C10-C707-408F-AB6D-602564D5FAD9}" destId="{09C9A307-5357-44F7-9858-BE0CC7CB0CA7}" srcOrd="1" destOrd="0" presId="urn:microsoft.com/office/officeart/2005/8/layout/lProcess2"/>
    <dgm:cxn modelId="{5FF231FB-33A7-4305-BCF0-A42AE51D4FD2}" type="presParOf" srcId="{68EE8C10-C707-408F-AB6D-602564D5FAD9}" destId="{A52E6FFF-7703-408A-AA60-F8B2DD40149D}" srcOrd="2" destOrd="0" presId="urn:microsoft.com/office/officeart/2005/8/layout/lProcess2"/>
    <dgm:cxn modelId="{EAAD2F79-5076-45E0-ADA9-93A1A7750EE4}" type="presParOf" srcId="{A52E6FFF-7703-408A-AA60-F8B2DD40149D}" destId="{08635E12-3118-4517-A9F9-B5A42319FDC2}" srcOrd="0" destOrd="0" presId="urn:microsoft.com/office/officeart/2005/8/layout/lProcess2"/>
    <dgm:cxn modelId="{7F9AC3E8-21FC-4848-8B9E-902B3773D17D}" type="presParOf" srcId="{08635E12-3118-4517-A9F9-B5A42319FDC2}" destId="{8AEE7074-54C4-4C08-835C-6FD4C60A23CE}" srcOrd="0" destOrd="0" presId="urn:microsoft.com/office/officeart/2005/8/layout/lProcess2"/>
    <dgm:cxn modelId="{5D430CAC-28EB-46FB-8594-3F980BC15B63}" type="presParOf" srcId="{08635E12-3118-4517-A9F9-B5A42319FDC2}" destId="{F9C06C05-94B5-4E66-934D-663D3EA0B7F0}" srcOrd="1" destOrd="0" presId="urn:microsoft.com/office/officeart/2005/8/layout/lProcess2"/>
    <dgm:cxn modelId="{CC11EDC3-49DE-4DE3-B30A-00833AD6433E}" type="presParOf" srcId="{08635E12-3118-4517-A9F9-B5A42319FDC2}" destId="{0D2E0B7B-CFB2-4D5E-83FC-95A2CDE5001E}" srcOrd="2" destOrd="0" presId="urn:microsoft.com/office/officeart/2005/8/layout/lProcess2"/>
    <dgm:cxn modelId="{0B1893AE-08FB-499C-9378-A3189BA314B4}" type="presParOf" srcId="{B68F7BCA-B535-44D9-8E4C-D93DACB2805F}" destId="{D2DE0814-3D9E-4274-82BF-859EF6092EE6}" srcOrd="3" destOrd="0" presId="urn:microsoft.com/office/officeart/2005/8/layout/lProcess2"/>
    <dgm:cxn modelId="{344F2BE8-0B87-4F56-955E-B52386EBC4CF}" type="presParOf" srcId="{B68F7BCA-B535-44D9-8E4C-D93DACB2805F}" destId="{8C7CD192-0B20-464A-8C26-CCFC73F5C768}" srcOrd="4" destOrd="0" presId="urn:microsoft.com/office/officeart/2005/8/layout/lProcess2"/>
    <dgm:cxn modelId="{30EF0FF6-1B13-4E77-9C61-4AE93456E569}" type="presParOf" srcId="{8C7CD192-0B20-464A-8C26-CCFC73F5C768}" destId="{4E12A72A-83FB-4004-A337-04A741E54207}" srcOrd="0" destOrd="0" presId="urn:microsoft.com/office/officeart/2005/8/layout/lProcess2"/>
    <dgm:cxn modelId="{3BE9DF97-C52A-48A0-9A16-2B7ADB83F312}" type="presParOf" srcId="{8C7CD192-0B20-464A-8C26-CCFC73F5C768}" destId="{14407FDC-31B6-43D4-8482-78CCDC6EA64C}" srcOrd="1" destOrd="0" presId="urn:microsoft.com/office/officeart/2005/8/layout/lProcess2"/>
    <dgm:cxn modelId="{E590E954-1583-499E-B22C-2358EDB54F90}" type="presParOf" srcId="{8C7CD192-0B20-464A-8C26-CCFC73F5C768}" destId="{078CF110-09F6-447E-AC32-821E48B7FD55}" srcOrd="2" destOrd="0" presId="urn:microsoft.com/office/officeart/2005/8/layout/lProcess2"/>
    <dgm:cxn modelId="{199BE9B1-F8ED-49A6-9C8A-8AAFDFBAB21A}" type="presParOf" srcId="{078CF110-09F6-447E-AC32-821E48B7FD55}" destId="{D9E9727B-ED74-4092-BF6C-39E17AD9C7C4}" srcOrd="0" destOrd="0" presId="urn:microsoft.com/office/officeart/2005/8/layout/lProcess2"/>
    <dgm:cxn modelId="{D85CD9FF-30A5-4831-AF72-0CD690090C71}" type="presParOf" srcId="{D9E9727B-ED74-4092-BF6C-39E17AD9C7C4}" destId="{BF048070-382B-4921-98EF-DB97B3DE8C29}" srcOrd="0" destOrd="0" presId="urn:microsoft.com/office/officeart/2005/8/layout/lProcess2"/>
    <dgm:cxn modelId="{B26C1F5B-68DC-43E5-8BAC-E1306EF6110E}" type="presParOf" srcId="{D9E9727B-ED74-4092-BF6C-39E17AD9C7C4}" destId="{2A8EF587-6851-4788-B27B-D8D3A25F1AC0}" srcOrd="1" destOrd="0" presId="urn:microsoft.com/office/officeart/2005/8/layout/lProcess2"/>
    <dgm:cxn modelId="{6FBB4F8D-00A1-4FED-8B92-0F2DF0E3AC70}" type="presParOf" srcId="{D9E9727B-ED74-4092-BF6C-39E17AD9C7C4}" destId="{C60E0E36-C566-4679-927A-292F881B9156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18C6C5-3673-4E8E-9095-99F0DF619685}" type="doc">
      <dgm:prSet loTypeId="urn:microsoft.com/office/officeart/2005/8/layout/chevron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8D3B816-BE97-4A8B-90BD-D39EAC40C439}">
      <dgm:prSet phldrT="[Text]"/>
      <dgm:spPr/>
      <dgm:t>
        <a:bodyPr/>
        <a:lstStyle/>
        <a:p>
          <a:r>
            <a:rPr lang="en-US" b="1" dirty="0" smtClean="0"/>
            <a:t> </a:t>
          </a:r>
          <a:r>
            <a:rPr lang="en-US" b="1" dirty="0" smtClean="0"/>
            <a:t>Before November </a:t>
          </a:r>
          <a:r>
            <a:rPr lang="en-US" b="1" dirty="0" smtClean="0"/>
            <a:t>15, 2012</a:t>
          </a:r>
          <a:endParaRPr lang="en-US" b="1" dirty="0"/>
        </a:p>
      </dgm:t>
    </dgm:pt>
    <dgm:pt modelId="{ED7B6827-1C66-4C62-B83A-3823B0379719}" type="parTrans" cxnId="{BAA35ED4-6EEA-42C9-89C5-6951695FAD17}">
      <dgm:prSet/>
      <dgm:spPr/>
      <dgm:t>
        <a:bodyPr/>
        <a:lstStyle/>
        <a:p>
          <a:endParaRPr lang="en-US"/>
        </a:p>
      </dgm:t>
    </dgm:pt>
    <dgm:pt modelId="{6CA3383D-075F-44C7-A352-750FC26E9537}" type="sibTrans" cxnId="{BAA35ED4-6EEA-42C9-89C5-6951695FAD17}">
      <dgm:prSet/>
      <dgm:spPr/>
      <dgm:t>
        <a:bodyPr/>
        <a:lstStyle/>
        <a:p>
          <a:endParaRPr lang="en-US"/>
        </a:p>
      </dgm:t>
    </dgm:pt>
    <dgm:pt modelId="{DB91C9C4-BACD-4DA0-9269-AAC022DDA9C6}">
      <dgm:prSet phldrT="[Text]"/>
      <dgm:spPr/>
      <dgm:t>
        <a:bodyPr/>
        <a:lstStyle/>
        <a:p>
          <a:r>
            <a:rPr lang="en-US" dirty="0" smtClean="0"/>
            <a:t>Teacher  reviews  student  data  and  drafts  one  of more  SLO.</a:t>
          </a:r>
          <a:endParaRPr lang="en-US" dirty="0"/>
        </a:p>
      </dgm:t>
    </dgm:pt>
    <dgm:pt modelId="{80F9847F-A566-4E27-8CBC-8B168D2A6F90}" type="parTrans" cxnId="{6B6289E6-CFE7-42B2-A7EE-56582076C61A}">
      <dgm:prSet/>
      <dgm:spPr/>
      <dgm:t>
        <a:bodyPr/>
        <a:lstStyle/>
        <a:p>
          <a:endParaRPr lang="en-US"/>
        </a:p>
      </dgm:t>
    </dgm:pt>
    <dgm:pt modelId="{B4F10CDF-D101-4198-A258-47BD173B53E9}" type="sibTrans" cxnId="{6B6289E6-CFE7-42B2-A7EE-56582076C61A}">
      <dgm:prSet/>
      <dgm:spPr/>
      <dgm:t>
        <a:bodyPr/>
        <a:lstStyle/>
        <a:p>
          <a:endParaRPr lang="en-US"/>
        </a:p>
      </dgm:t>
    </dgm:pt>
    <dgm:pt modelId="{E37F7025-41A3-4954-BB7C-39154BA3ED9E}">
      <dgm:prSet phldrT="[Text]"/>
      <dgm:spPr/>
      <dgm:t>
        <a:bodyPr/>
        <a:lstStyle/>
        <a:p>
          <a:r>
            <a:rPr lang="en-US" dirty="0" smtClean="0"/>
            <a:t>Evaluator  reviews  and  approves  outcome  and  targets.</a:t>
          </a:r>
          <a:endParaRPr lang="en-US" dirty="0"/>
        </a:p>
      </dgm:t>
    </dgm:pt>
    <dgm:pt modelId="{BC48A4A5-AE00-43D0-91AF-3578E3F9F3E7}" type="parTrans" cxnId="{6B81DAF5-2C28-4902-B093-9F9D9689FC80}">
      <dgm:prSet/>
      <dgm:spPr/>
      <dgm:t>
        <a:bodyPr/>
        <a:lstStyle/>
        <a:p>
          <a:endParaRPr lang="en-US"/>
        </a:p>
      </dgm:t>
    </dgm:pt>
    <dgm:pt modelId="{5DA06091-9A11-403C-9981-831E66F9CDC9}" type="sibTrans" cxnId="{6B81DAF5-2C28-4902-B093-9F9D9689FC80}">
      <dgm:prSet/>
      <dgm:spPr/>
      <dgm:t>
        <a:bodyPr/>
        <a:lstStyle/>
        <a:p>
          <a:endParaRPr lang="en-US"/>
        </a:p>
      </dgm:t>
    </dgm:pt>
    <dgm:pt modelId="{97685704-3B23-40B4-BFB4-319FFE2AC7A2}">
      <dgm:prSet phldrT="[Text]"/>
      <dgm:spPr/>
      <dgm:t>
        <a:bodyPr/>
        <a:lstStyle/>
        <a:p>
          <a:r>
            <a:rPr lang="en-US" b="1" dirty="0" smtClean="0"/>
            <a:t>Mid Unit</a:t>
          </a:r>
          <a:endParaRPr lang="en-US" b="1" dirty="0"/>
        </a:p>
      </dgm:t>
    </dgm:pt>
    <dgm:pt modelId="{B4F2C6C5-8A8A-4B71-859B-F0FD576F0D7C}" type="parTrans" cxnId="{D9785656-6A25-4A7A-9088-D0768CD44B43}">
      <dgm:prSet/>
      <dgm:spPr/>
      <dgm:t>
        <a:bodyPr/>
        <a:lstStyle/>
        <a:p>
          <a:endParaRPr lang="en-US"/>
        </a:p>
      </dgm:t>
    </dgm:pt>
    <dgm:pt modelId="{E7747FE9-A268-4512-8B7D-11108E2F6568}" type="sibTrans" cxnId="{D9785656-6A25-4A7A-9088-D0768CD44B43}">
      <dgm:prSet/>
      <dgm:spPr/>
      <dgm:t>
        <a:bodyPr/>
        <a:lstStyle/>
        <a:p>
          <a:endParaRPr lang="en-US"/>
        </a:p>
      </dgm:t>
    </dgm:pt>
    <dgm:pt modelId="{B0D9C455-0022-42E4-9A15-1DD21A67CD9B}">
      <dgm:prSet phldrT="[Text]"/>
      <dgm:spPr/>
      <dgm:t>
        <a:bodyPr/>
        <a:lstStyle/>
        <a:p>
          <a:r>
            <a:rPr lang="en-US" dirty="0" smtClean="0"/>
            <a:t>Evaluator  and  teacher  review  and  assess  progress toward  targets.</a:t>
          </a:r>
          <a:endParaRPr lang="en-US" dirty="0"/>
        </a:p>
      </dgm:t>
    </dgm:pt>
    <dgm:pt modelId="{E72C6A00-62F0-4EB4-9012-DFC86EB6026B}" type="parTrans" cxnId="{8FEE9BF0-04F8-4B3C-914D-064C2AC8AD15}">
      <dgm:prSet/>
      <dgm:spPr/>
      <dgm:t>
        <a:bodyPr/>
        <a:lstStyle/>
        <a:p>
          <a:endParaRPr lang="en-US"/>
        </a:p>
      </dgm:t>
    </dgm:pt>
    <dgm:pt modelId="{71B8C33D-FEA4-49E4-9E2F-F647B2870A16}" type="sibTrans" cxnId="{8FEE9BF0-04F8-4B3C-914D-064C2AC8AD15}">
      <dgm:prSet/>
      <dgm:spPr/>
      <dgm:t>
        <a:bodyPr/>
        <a:lstStyle/>
        <a:p>
          <a:endParaRPr lang="en-US"/>
        </a:p>
      </dgm:t>
    </dgm:pt>
    <dgm:pt modelId="{A1ACCCF5-1C7B-4AF0-A774-910DD2D5F128}">
      <dgm:prSet phldrT="[Text]"/>
      <dgm:spPr/>
      <dgm:t>
        <a:bodyPr/>
        <a:lstStyle/>
        <a:p>
          <a:r>
            <a:rPr lang="en-US" b="1" dirty="0" smtClean="0"/>
            <a:t>End of Unit</a:t>
          </a:r>
          <a:endParaRPr lang="en-US" b="1" dirty="0"/>
        </a:p>
      </dgm:t>
    </dgm:pt>
    <dgm:pt modelId="{30FBCE87-966C-482B-B418-2FC3FDD06AA6}" type="parTrans" cxnId="{AC8E7CF0-DE79-435C-8B31-09F9229BF1EA}">
      <dgm:prSet/>
      <dgm:spPr/>
      <dgm:t>
        <a:bodyPr/>
        <a:lstStyle/>
        <a:p>
          <a:endParaRPr lang="en-US"/>
        </a:p>
      </dgm:t>
    </dgm:pt>
    <dgm:pt modelId="{66B98171-BD91-404C-A6CD-1751AB5DD043}" type="sibTrans" cxnId="{AC8E7CF0-DE79-435C-8B31-09F9229BF1EA}">
      <dgm:prSet/>
      <dgm:spPr/>
      <dgm:t>
        <a:bodyPr/>
        <a:lstStyle/>
        <a:p>
          <a:endParaRPr lang="en-US"/>
        </a:p>
      </dgm:t>
    </dgm:pt>
    <dgm:pt modelId="{B3E9E06C-7A2C-47BB-9361-5B67BB9F4047}">
      <dgm:prSet phldrT="[Text]"/>
      <dgm:spPr/>
      <dgm:t>
        <a:bodyPr/>
        <a:lstStyle/>
        <a:p>
          <a:r>
            <a:rPr lang="en-US" dirty="0" smtClean="0"/>
            <a:t>Evaluator  and  teacher  review  and  assess  progress toward  targets.</a:t>
          </a:r>
          <a:endParaRPr lang="en-US" dirty="0"/>
        </a:p>
      </dgm:t>
    </dgm:pt>
    <dgm:pt modelId="{E30ECD87-A8A8-4B53-A607-7CCA5952EB4E}" type="parTrans" cxnId="{971B4390-BB2A-4886-A329-818B7C432EC5}">
      <dgm:prSet/>
      <dgm:spPr/>
      <dgm:t>
        <a:bodyPr/>
        <a:lstStyle/>
        <a:p>
          <a:endParaRPr lang="en-US"/>
        </a:p>
      </dgm:t>
    </dgm:pt>
    <dgm:pt modelId="{53083377-715C-4111-8826-D5C26AAD067E}" type="sibTrans" cxnId="{971B4390-BB2A-4886-A329-818B7C432EC5}">
      <dgm:prSet/>
      <dgm:spPr/>
      <dgm:t>
        <a:bodyPr/>
        <a:lstStyle/>
        <a:p>
          <a:endParaRPr lang="en-US"/>
        </a:p>
      </dgm:t>
    </dgm:pt>
    <dgm:pt modelId="{B3AD946B-DFDB-4A18-B89D-83520FD00B3F}">
      <dgm:prSet phldrT="[Text]"/>
      <dgm:spPr/>
      <dgm:t>
        <a:bodyPr/>
        <a:lstStyle/>
        <a:p>
          <a:r>
            <a:rPr lang="en-US" dirty="0" smtClean="0"/>
            <a:t>Evaluator  assigns  score.</a:t>
          </a:r>
          <a:endParaRPr lang="en-US" dirty="0"/>
        </a:p>
      </dgm:t>
    </dgm:pt>
    <dgm:pt modelId="{ED3BBE18-60B3-4FCE-BFC6-210B79257480}" type="parTrans" cxnId="{B28DC1A9-3ECB-448E-A41A-7269AAE9D1A7}">
      <dgm:prSet/>
      <dgm:spPr/>
      <dgm:t>
        <a:bodyPr/>
        <a:lstStyle/>
        <a:p>
          <a:endParaRPr lang="en-US"/>
        </a:p>
      </dgm:t>
    </dgm:pt>
    <dgm:pt modelId="{01D7C05F-F5C7-47FA-BBE8-FE1D1FA4AAB4}" type="sibTrans" cxnId="{B28DC1A9-3ECB-448E-A41A-7269AAE9D1A7}">
      <dgm:prSet/>
      <dgm:spPr/>
      <dgm:t>
        <a:bodyPr/>
        <a:lstStyle/>
        <a:p>
          <a:endParaRPr lang="en-US"/>
        </a:p>
      </dgm:t>
    </dgm:pt>
    <dgm:pt modelId="{46912F8B-D895-4B4E-A043-42C85081DADD}" type="pres">
      <dgm:prSet presAssocID="{5D18C6C5-3673-4E8E-9095-99F0DF61968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2ADACC-5AA4-4D7F-9854-8B91315C53E8}" type="pres">
      <dgm:prSet presAssocID="{A8D3B816-BE97-4A8B-90BD-D39EAC40C439}" presName="composite" presStyleCnt="0"/>
      <dgm:spPr/>
      <dgm:t>
        <a:bodyPr/>
        <a:lstStyle/>
        <a:p>
          <a:endParaRPr lang="en-US"/>
        </a:p>
      </dgm:t>
    </dgm:pt>
    <dgm:pt modelId="{659569C9-6390-4107-A0EB-9BB8D1428462}" type="pres">
      <dgm:prSet presAssocID="{A8D3B816-BE97-4A8B-90BD-D39EAC40C43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28114B-ADBE-459A-A2B7-B0B85302C410}" type="pres">
      <dgm:prSet presAssocID="{A8D3B816-BE97-4A8B-90BD-D39EAC40C439}" presName="descendantText" presStyleLbl="alignAcc1" presStyleIdx="0" presStyleCnt="3" custLinFactNeighborX="549" custLinFactNeighborY="51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02ECCC-96E7-4277-894F-5712C18DFE5F}" type="pres">
      <dgm:prSet presAssocID="{6CA3383D-075F-44C7-A352-750FC26E9537}" presName="sp" presStyleCnt="0"/>
      <dgm:spPr/>
      <dgm:t>
        <a:bodyPr/>
        <a:lstStyle/>
        <a:p>
          <a:endParaRPr lang="en-US"/>
        </a:p>
      </dgm:t>
    </dgm:pt>
    <dgm:pt modelId="{77D297DE-79A1-4FC3-8CF9-F333D46D4975}" type="pres">
      <dgm:prSet presAssocID="{97685704-3B23-40B4-BFB4-319FFE2AC7A2}" presName="composite" presStyleCnt="0"/>
      <dgm:spPr/>
      <dgm:t>
        <a:bodyPr/>
        <a:lstStyle/>
        <a:p>
          <a:endParaRPr lang="en-US"/>
        </a:p>
      </dgm:t>
    </dgm:pt>
    <dgm:pt modelId="{09628C8C-EFDE-4F56-8B0F-02729A646612}" type="pres">
      <dgm:prSet presAssocID="{97685704-3B23-40B4-BFB4-319FFE2AC7A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945B5-3B57-40B6-AF6B-9DC2E79C2FE1}" type="pres">
      <dgm:prSet presAssocID="{97685704-3B23-40B4-BFB4-319FFE2AC7A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BA57A-CEE5-4CE1-BBDE-E199574F8E4A}" type="pres">
      <dgm:prSet presAssocID="{E7747FE9-A268-4512-8B7D-11108E2F6568}" presName="sp" presStyleCnt="0"/>
      <dgm:spPr/>
      <dgm:t>
        <a:bodyPr/>
        <a:lstStyle/>
        <a:p>
          <a:endParaRPr lang="en-US"/>
        </a:p>
      </dgm:t>
    </dgm:pt>
    <dgm:pt modelId="{08889FC9-674E-4466-B4D7-E1A770AD2854}" type="pres">
      <dgm:prSet presAssocID="{A1ACCCF5-1C7B-4AF0-A774-910DD2D5F128}" presName="composite" presStyleCnt="0"/>
      <dgm:spPr/>
      <dgm:t>
        <a:bodyPr/>
        <a:lstStyle/>
        <a:p>
          <a:endParaRPr lang="en-US"/>
        </a:p>
      </dgm:t>
    </dgm:pt>
    <dgm:pt modelId="{378836BF-8244-4148-956E-3D6D4658E2FC}" type="pres">
      <dgm:prSet presAssocID="{A1ACCCF5-1C7B-4AF0-A774-910DD2D5F12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3F9230-8A13-4F47-9C5E-F3D3A279D190}" type="pres">
      <dgm:prSet presAssocID="{A1ACCCF5-1C7B-4AF0-A774-910DD2D5F12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FD2057-B307-4BF7-844D-8CAE648E75FD}" type="presOf" srcId="{B0D9C455-0022-42E4-9A15-1DD21A67CD9B}" destId="{62D945B5-3B57-40B6-AF6B-9DC2E79C2FE1}" srcOrd="0" destOrd="0" presId="urn:microsoft.com/office/officeart/2005/8/layout/chevron2"/>
    <dgm:cxn modelId="{7EB3912D-536B-4236-9ED4-543E4F908C60}" type="presOf" srcId="{B3AD946B-DFDB-4A18-B89D-83520FD00B3F}" destId="{403F9230-8A13-4F47-9C5E-F3D3A279D190}" srcOrd="0" destOrd="1" presId="urn:microsoft.com/office/officeart/2005/8/layout/chevron2"/>
    <dgm:cxn modelId="{BAA35ED4-6EEA-42C9-89C5-6951695FAD17}" srcId="{5D18C6C5-3673-4E8E-9095-99F0DF619685}" destId="{A8D3B816-BE97-4A8B-90BD-D39EAC40C439}" srcOrd="0" destOrd="0" parTransId="{ED7B6827-1C66-4C62-B83A-3823B0379719}" sibTransId="{6CA3383D-075F-44C7-A352-750FC26E9537}"/>
    <dgm:cxn modelId="{456D253C-29BB-469C-94A6-A7FF49254B49}" type="presOf" srcId="{A8D3B816-BE97-4A8B-90BD-D39EAC40C439}" destId="{659569C9-6390-4107-A0EB-9BB8D1428462}" srcOrd="0" destOrd="0" presId="urn:microsoft.com/office/officeart/2005/8/layout/chevron2"/>
    <dgm:cxn modelId="{D9785656-6A25-4A7A-9088-D0768CD44B43}" srcId="{5D18C6C5-3673-4E8E-9095-99F0DF619685}" destId="{97685704-3B23-40B4-BFB4-319FFE2AC7A2}" srcOrd="1" destOrd="0" parTransId="{B4F2C6C5-8A8A-4B71-859B-F0FD576F0D7C}" sibTransId="{E7747FE9-A268-4512-8B7D-11108E2F6568}"/>
    <dgm:cxn modelId="{B7810FEC-FEDC-4105-8386-31D5F6EACAD9}" type="presOf" srcId="{DB91C9C4-BACD-4DA0-9269-AAC022DDA9C6}" destId="{FB28114B-ADBE-459A-A2B7-B0B85302C410}" srcOrd="0" destOrd="0" presId="urn:microsoft.com/office/officeart/2005/8/layout/chevron2"/>
    <dgm:cxn modelId="{6B81DAF5-2C28-4902-B093-9F9D9689FC80}" srcId="{A8D3B816-BE97-4A8B-90BD-D39EAC40C439}" destId="{E37F7025-41A3-4954-BB7C-39154BA3ED9E}" srcOrd="1" destOrd="0" parTransId="{BC48A4A5-AE00-43D0-91AF-3578E3F9F3E7}" sibTransId="{5DA06091-9A11-403C-9981-831E66F9CDC9}"/>
    <dgm:cxn modelId="{AC8E7CF0-DE79-435C-8B31-09F9229BF1EA}" srcId="{5D18C6C5-3673-4E8E-9095-99F0DF619685}" destId="{A1ACCCF5-1C7B-4AF0-A774-910DD2D5F128}" srcOrd="2" destOrd="0" parTransId="{30FBCE87-966C-482B-B418-2FC3FDD06AA6}" sibTransId="{66B98171-BD91-404C-A6CD-1751AB5DD043}"/>
    <dgm:cxn modelId="{B28DC1A9-3ECB-448E-A41A-7269AAE9D1A7}" srcId="{A1ACCCF5-1C7B-4AF0-A774-910DD2D5F128}" destId="{B3AD946B-DFDB-4A18-B89D-83520FD00B3F}" srcOrd="1" destOrd="0" parTransId="{ED3BBE18-60B3-4FCE-BFC6-210B79257480}" sibTransId="{01D7C05F-F5C7-47FA-BBE8-FE1D1FA4AAB4}"/>
    <dgm:cxn modelId="{971B4390-BB2A-4886-A329-818B7C432EC5}" srcId="{A1ACCCF5-1C7B-4AF0-A774-910DD2D5F128}" destId="{B3E9E06C-7A2C-47BB-9361-5B67BB9F4047}" srcOrd="0" destOrd="0" parTransId="{E30ECD87-A8A8-4B53-A607-7CCA5952EB4E}" sibTransId="{53083377-715C-4111-8826-D5C26AAD067E}"/>
    <dgm:cxn modelId="{53C9816A-7168-4F20-8628-7985716AA04A}" type="presOf" srcId="{5D18C6C5-3673-4E8E-9095-99F0DF619685}" destId="{46912F8B-D895-4B4E-A043-42C85081DADD}" srcOrd="0" destOrd="0" presId="urn:microsoft.com/office/officeart/2005/8/layout/chevron2"/>
    <dgm:cxn modelId="{E2354870-5ED4-47D6-B93F-7B8ED0F65D98}" type="presOf" srcId="{E37F7025-41A3-4954-BB7C-39154BA3ED9E}" destId="{FB28114B-ADBE-459A-A2B7-B0B85302C410}" srcOrd="0" destOrd="1" presId="urn:microsoft.com/office/officeart/2005/8/layout/chevron2"/>
    <dgm:cxn modelId="{42E70E30-BEEA-4E9A-8DE6-A05AE69C4AE6}" type="presOf" srcId="{B3E9E06C-7A2C-47BB-9361-5B67BB9F4047}" destId="{403F9230-8A13-4F47-9C5E-F3D3A279D190}" srcOrd="0" destOrd="0" presId="urn:microsoft.com/office/officeart/2005/8/layout/chevron2"/>
    <dgm:cxn modelId="{BE1CEC20-2B5E-4089-B63C-45B6D9DEE96B}" type="presOf" srcId="{A1ACCCF5-1C7B-4AF0-A774-910DD2D5F128}" destId="{378836BF-8244-4148-956E-3D6D4658E2FC}" srcOrd="0" destOrd="0" presId="urn:microsoft.com/office/officeart/2005/8/layout/chevron2"/>
    <dgm:cxn modelId="{6B6289E6-CFE7-42B2-A7EE-56582076C61A}" srcId="{A8D3B816-BE97-4A8B-90BD-D39EAC40C439}" destId="{DB91C9C4-BACD-4DA0-9269-AAC022DDA9C6}" srcOrd="0" destOrd="0" parTransId="{80F9847F-A566-4E27-8CBC-8B168D2A6F90}" sibTransId="{B4F10CDF-D101-4198-A258-47BD173B53E9}"/>
    <dgm:cxn modelId="{98135B29-EAF0-42E9-9D2F-48DC5D0F0D1F}" type="presOf" srcId="{97685704-3B23-40B4-BFB4-319FFE2AC7A2}" destId="{09628C8C-EFDE-4F56-8B0F-02729A646612}" srcOrd="0" destOrd="0" presId="urn:microsoft.com/office/officeart/2005/8/layout/chevron2"/>
    <dgm:cxn modelId="{8FEE9BF0-04F8-4B3C-914D-064C2AC8AD15}" srcId="{97685704-3B23-40B4-BFB4-319FFE2AC7A2}" destId="{B0D9C455-0022-42E4-9A15-1DD21A67CD9B}" srcOrd="0" destOrd="0" parTransId="{E72C6A00-62F0-4EB4-9012-DFC86EB6026B}" sibTransId="{71B8C33D-FEA4-49E4-9E2F-F647B2870A16}"/>
    <dgm:cxn modelId="{AFADF82D-4EC1-4C2D-817C-112A030E38E3}" type="presParOf" srcId="{46912F8B-D895-4B4E-A043-42C85081DADD}" destId="{DB2ADACC-5AA4-4D7F-9854-8B91315C53E8}" srcOrd="0" destOrd="0" presId="urn:microsoft.com/office/officeart/2005/8/layout/chevron2"/>
    <dgm:cxn modelId="{92E1BCC7-1984-459B-A120-76CA7C3E4E38}" type="presParOf" srcId="{DB2ADACC-5AA4-4D7F-9854-8B91315C53E8}" destId="{659569C9-6390-4107-A0EB-9BB8D1428462}" srcOrd="0" destOrd="0" presId="urn:microsoft.com/office/officeart/2005/8/layout/chevron2"/>
    <dgm:cxn modelId="{0130F9FB-F512-4DAC-BA3D-267B529B0536}" type="presParOf" srcId="{DB2ADACC-5AA4-4D7F-9854-8B91315C53E8}" destId="{FB28114B-ADBE-459A-A2B7-B0B85302C410}" srcOrd="1" destOrd="0" presId="urn:microsoft.com/office/officeart/2005/8/layout/chevron2"/>
    <dgm:cxn modelId="{E72E6D22-664E-406C-8EAF-8EA202DE0F7D}" type="presParOf" srcId="{46912F8B-D895-4B4E-A043-42C85081DADD}" destId="{E402ECCC-96E7-4277-894F-5712C18DFE5F}" srcOrd="1" destOrd="0" presId="urn:microsoft.com/office/officeart/2005/8/layout/chevron2"/>
    <dgm:cxn modelId="{010B504B-9722-442A-B63E-5B96C8CBA92E}" type="presParOf" srcId="{46912F8B-D895-4B4E-A043-42C85081DADD}" destId="{77D297DE-79A1-4FC3-8CF9-F333D46D4975}" srcOrd="2" destOrd="0" presId="urn:microsoft.com/office/officeart/2005/8/layout/chevron2"/>
    <dgm:cxn modelId="{440184A7-293C-4869-9F1B-88FAE0D1259F}" type="presParOf" srcId="{77D297DE-79A1-4FC3-8CF9-F333D46D4975}" destId="{09628C8C-EFDE-4F56-8B0F-02729A646612}" srcOrd="0" destOrd="0" presId="urn:microsoft.com/office/officeart/2005/8/layout/chevron2"/>
    <dgm:cxn modelId="{85A1764E-6128-428D-B3EA-DC15F93A3EC1}" type="presParOf" srcId="{77D297DE-79A1-4FC3-8CF9-F333D46D4975}" destId="{62D945B5-3B57-40B6-AF6B-9DC2E79C2FE1}" srcOrd="1" destOrd="0" presId="urn:microsoft.com/office/officeart/2005/8/layout/chevron2"/>
    <dgm:cxn modelId="{4D8D6B91-C26B-4A58-BE6D-8329DA554E1E}" type="presParOf" srcId="{46912F8B-D895-4B4E-A043-42C85081DADD}" destId="{CB9BA57A-CEE5-4CE1-BBDE-E199574F8E4A}" srcOrd="3" destOrd="0" presId="urn:microsoft.com/office/officeart/2005/8/layout/chevron2"/>
    <dgm:cxn modelId="{EB373A86-A623-4B78-9F92-201008EC0535}" type="presParOf" srcId="{46912F8B-D895-4B4E-A043-42C85081DADD}" destId="{08889FC9-674E-4466-B4D7-E1A770AD2854}" srcOrd="4" destOrd="0" presId="urn:microsoft.com/office/officeart/2005/8/layout/chevron2"/>
    <dgm:cxn modelId="{273AB806-18E1-4099-80A4-76377661844A}" type="presParOf" srcId="{08889FC9-674E-4466-B4D7-E1A770AD2854}" destId="{378836BF-8244-4148-956E-3D6D4658E2FC}" srcOrd="0" destOrd="0" presId="urn:microsoft.com/office/officeart/2005/8/layout/chevron2"/>
    <dgm:cxn modelId="{C3C24BFD-B558-4876-B299-6C4B742DD3E4}" type="presParOf" srcId="{08889FC9-674E-4466-B4D7-E1A770AD2854}" destId="{403F9230-8A13-4F47-9C5E-F3D3A279D1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62D591-7215-49D9-B625-B7515ED1FAF4}">
      <dsp:nvSpPr>
        <dsp:cNvPr id="0" name=""/>
        <dsp:cNvSpPr/>
      </dsp:nvSpPr>
      <dsp:spPr>
        <a:xfrm>
          <a:off x="4201972" y="2538984"/>
          <a:ext cx="1844497" cy="11948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Domain </a:t>
          </a:r>
          <a:r>
            <a:rPr lang="en-US" sz="1900" kern="1200" dirty="0" smtClean="0"/>
            <a:t>3</a:t>
          </a:r>
          <a:endParaRPr lang="en-US" sz="1900" kern="1200" dirty="0"/>
        </a:p>
      </dsp:txBody>
      <dsp:txXfrm>
        <a:off x="4755321" y="2837687"/>
        <a:ext cx="1291148" cy="896112"/>
      </dsp:txXfrm>
    </dsp:sp>
    <dsp:sp modelId="{A0214AFC-4245-4AD7-BD0E-2D4D9AFB5072}">
      <dsp:nvSpPr>
        <dsp:cNvPr id="0" name=""/>
        <dsp:cNvSpPr/>
      </dsp:nvSpPr>
      <dsp:spPr>
        <a:xfrm>
          <a:off x="1192530" y="2538984"/>
          <a:ext cx="1844497" cy="11948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Domain </a:t>
          </a:r>
          <a:r>
            <a:rPr lang="en-US" sz="1900" kern="1200" dirty="0" smtClean="0"/>
            <a:t>4</a:t>
          </a:r>
          <a:endParaRPr lang="en-US" sz="1900" kern="1200" dirty="0"/>
        </a:p>
      </dsp:txBody>
      <dsp:txXfrm>
        <a:off x="1192530" y="2837687"/>
        <a:ext cx="1291148" cy="896112"/>
      </dsp:txXfrm>
    </dsp:sp>
    <dsp:sp modelId="{393E3E23-6765-4199-9408-13ED17907440}">
      <dsp:nvSpPr>
        <dsp:cNvPr id="0" name=""/>
        <dsp:cNvSpPr/>
      </dsp:nvSpPr>
      <dsp:spPr>
        <a:xfrm>
          <a:off x="4201972" y="0"/>
          <a:ext cx="1844497" cy="11948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Domain 2</a:t>
          </a:r>
          <a:endParaRPr lang="en-US" sz="1900" kern="1200" dirty="0"/>
        </a:p>
      </dsp:txBody>
      <dsp:txXfrm>
        <a:off x="4755321" y="0"/>
        <a:ext cx="1291148" cy="896112"/>
      </dsp:txXfrm>
    </dsp:sp>
    <dsp:sp modelId="{53B984A1-0504-482C-88B1-41F6B60CAD2C}">
      <dsp:nvSpPr>
        <dsp:cNvPr id="0" name=""/>
        <dsp:cNvSpPr/>
      </dsp:nvSpPr>
      <dsp:spPr>
        <a:xfrm>
          <a:off x="1192530" y="0"/>
          <a:ext cx="1844497" cy="11948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Domain 1</a:t>
          </a:r>
          <a:endParaRPr lang="en-US" sz="1900" kern="1200" dirty="0"/>
        </a:p>
      </dsp:txBody>
      <dsp:txXfrm>
        <a:off x="1192530" y="0"/>
        <a:ext cx="1291148" cy="896112"/>
      </dsp:txXfrm>
    </dsp:sp>
    <dsp:sp modelId="{548FCAEB-96A2-4CEF-B52B-071BFCA46C96}">
      <dsp:nvSpPr>
        <dsp:cNvPr id="0" name=""/>
        <dsp:cNvSpPr/>
      </dsp:nvSpPr>
      <dsp:spPr>
        <a:xfrm>
          <a:off x="1928088" y="210029"/>
          <a:ext cx="1691412" cy="1622329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Planning and Preparation</a:t>
          </a:r>
          <a:endParaRPr lang="en-US" sz="1200" kern="1200" dirty="0"/>
        </a:p>
      </dsp:txBody>
      <dsp:txXfrm>
        <a:off x="1928088" y="210029"/>
        <a:ext cx="1691412" cy="1622329"/>
      </dsp:txXfrm>
    </dsp:sp>
    <dsp:sp modelId="{37B8F2F3-E797-4F16-8908-86CF5962ADAA}">
      <dsp:nvSpPr>
        <dsp:cNvPr id="0" name=""/>
        <dsp:cNvSpPr/>
      </dsp:nvSpPr>
      <dsp:spPr>
        <a:xfrm rot="5400000">
          <a:off x="3656838" y="212826"/>
          <a:ext cx="1616735" cy="1616735"/>
        </a:xfrm>
        <a:prstGeom prst="pieWedg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Classroom Environment</a:t>
          </a:r>
          <a:endParaRPr lang="en-US" sz="1200" kern="1200" dirty="0"/>
        </a:p>
      </dsp:txBody>
      <dsp:txXfrm rot="5400000">
        <a:off x="3656838" y="212826"/>
        <a:ext cx="1616735" cy="1616735"/>
      </dsp:txXfrm>
    </dsp:sp>
    <dsp:sp modelId="{8CA8A0B5-E623-40B5-AD71-707E74AD8AFE}">
      <dsp:nvSpPr>
        <dsp:cNvPr id="0" name=""/>
        <dsp:cNvSpPr/>
      </dsp:nvSpPr>
      <dsp:spPr>
        <a:xfrm rot="10800000">
          <a:off x="3656838" y="1904238"/>
          <a:ext cx="1616735" cy="1616735"/>
        </a:xfrm>
        <a:prstGeom prst="pieWedg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Instruction</a:t>
          </a:r>
          <a:endParaRPr lang="en-US" sz="1200" kern="1200" dirty="0"/>
        </a:p>
      </dsp:txBody>
      <dsp:txXfrm rot="10800000">
        <a:off x="3656838" y="1904238"/>
        <a:ext cx="1616735" cy="1616735"/>
      </dsp:txXfrm>
    </dsp:sp>
    <dsp:sp modelId="{EF3B915F-751C-4A32-8ED4-5BA2DF993825}">
      <dsp:nvSpPr>
        <dsp:cNvPr id="0" name=""/>
        <dsp:cNvSpPr/>
      </dsp:nvSpPr>
      <dsp:spPr>
        <a:xfrm rot="16200000">
          <a:off x="1965426" y="1904238"/>
          <a:ext cx="1616735" cy="1616735"/>
        </a:xfrm>
        <a:prstGeom prst="pieWedg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b="1" kern="1200" dirty="0" smtClean="0"/>
            <a:t>Professional Responsibilities</a:t>
          </a:r>
          <a:endParaRPr lang="en-US" sz="1050" b="1" kern="1200" dirty="0"/>
        </a:p>
      </dsp:txBody>
      <dsp:txXfrm rot="16200000">
        <a:off x="1965426" y="1904238"/>
        <a:ext cx="1616735" cy="1616735"/>
      </dsp:txXfrm>
    </dsp:sp>
    <dsp:sp modelId="{C2B0F03A-678B-4595-A9E4-CFB119814DAD}">
      <dsp:nvSpPr>
        <dsp:cNvPr id="0" name=""/>
        <dsp:cNvSpPr/>
      </dsp:nvSpPr>
      <dsp:spPr>
        <a:xfrm>
          <a:off x="3340398" y="1530858"/>
          <a:ext cx="558203" cy="485394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F51967-B166-4436-B18D-8B11A2CE7B36}">
      <dsp:nvSpPr>
        <dsp:cNvPr id="0" name=""/>
        <dsp:cNvSpPr/>
      </dsp:nvSpPr>
      <dsp:spPr>
        <a:xfrm rot="10800000">
          <a:off x="3340398" y="1717548"/>
          <a:ext cx="558203" cy="485394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CE5F71-2416-4B58-93B1-260061603A24}">
      <dsp:nvSpPr>
        <dsp:cNvPr id="0" name=""/>
        <dsp:cNvSpPr/>
      </dsp:nvSpPr>
      <dsp:spPr>
        <a:xfrm>
          <a:off x="2424945" y="1343997"/>
          <a:ext cx="2008108" cy="200810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3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Percentage varies by teaching assignment</a:t>
          </a:r>
          <a:endParaRPr lang="en-US" sz="2100" kern="1200" dirty="0"/>
        </a:p>
      </dsp:txBody>
      <dsp:txXfrm>
        <a:off x="2424945" y="1343997"/>
        <a:ext cx="2008108" cy="2008108"/>
      </dsp:txXfrm>
    </dsp:sp>
    <dsp:sp modelId="{2D039799-C109-4A0A-98C7-3C6E6DE9EA61}">
      <dsp:nvSpPr>
        <dsp:cNvPr id="0" name=""/>
        <dsp:cNvSpPr/>
      </dsp:nvSpPr>
      <dsp:spPr>
        <a:xfrm rot="12900000">
          <a:off x="1016192" y="954076"/>
          <a:ext cx="1661354" cy="57231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C3A826-E18E-412E-AD8F-E16F536695EE}">
      <dsp:nvSpPr>
        <dsp:cNvPr id="0" name=""/>
        <dsp:cNvSpPr/>
      </dsp:nvSpPr>
      <dsp:spPr>
        <a:xfrm>
          <a:off x="212567" y="694"/>
          <a:ext cx="1907702" cy="15261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State Testing  Data</a:t>
          </a:r>
          <a:endParaRPr lang="en-US" sz="3000" kern="1200" dirty="0"/>
        </a:p>
      </dsp:txBody>
      <dsp:txXfrm>
        <a:off x="212567" y="694"/>
        <a:ext cx="1907702" cy="1526162"/>
      </dsp:txXfrm>
    </dsp:sp>
    <dsp:sp modelId="{BD09EF60-B91B-4500-9BF5-019C38ECB182}">
      <dsp:nvSpPr>
        <dsp:cNvPr id="0" name=""/>
        <dsp:cNvSpPr/>
      </dsp:nvSpPr>
      <dsp:spPr>
        <a:xfrm rot="19500000">
          <a:off x="4180452" y="954076"/>
          <a:ext cx="1661354" cy="57231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  <a:gs pos="30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4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5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73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7E033D-C539-468A-9484-09105166C2ED}">
      <dsp:nvSpPr>
        <dsp:cNvPr id="0" name=""/>
        <dsp:cNvSpPr/>
      </dsp:nvSpPr>
      <dsp:spPr>
        <a:xfrm>
          <a:off x="4737729" y="694"/>
          <a:ext cx="1907702" cy="15261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  <a:gs pos="30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4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5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73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Student Learning Outcomes</a:t>
          </a:r>
          <a:endParaRPr lang="en-US" sz="3000" kern="1200" dirty="0"/>
        </a:p>
      </dsp:txBody>
      <dsp:txXfrm>
        <a:off x="4737729" y="694"/>
        <a:ext cx="1907702" cy="152616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43C1DB-3227-4044-BE5B-D94CA68E1C8A}">
      <dsp:nvSpPr>
        <dsp:cNvPr id="0" name=""/>
        <dsp:cNvSpPr/>
      </dsp:nvSpPr>
      <dsp:spPr>
        <a:xfrm>
          <a:off x="892" y="0"/>
          <a:ext cx="2321718" cy="4171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tint val="4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tint val="4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Non-Tested </a:t>
          </a:r>
          <a:r>
            <a:rPr lang="en-US" sz="2000" kern="1200" dirty="0">
              <a:latin typeface="Times New Roman" pitchFamily="18" charset="0"/>
              <a:cs typeface="Times New Roman" pitchFamily="18" charset="0"/>
            </a:rPr>
            <a:t>Subjects</a:t>
          </a:r>
        </a:p>
      </dsp:txBody>
      <dsp:txXfrm>
        <a:off x="892" y="0"/>
        <a:ext cx="2321718" cy="1251585"/>
      </dsp:txXfrm>
    </dsp:sp>
    <dsp:sp modelId="{7744E67D-AD52-4908-BEC1-21CD4FFF8056}">
      <dsp:nvSpPr>
        <dsp:cNvPr id="0" name=""/>
        <dsp:cNvSpPr/>
      </dsp:nvSpPr>
      <dsp:spPr>
        <a:xfrm>
          <a:off x="228607" y="970005"/>
          <a:ext cx="1857375" cy="12878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50% Qualitative Measures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Charlotte Danielson Framework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Domains 1-4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8607" y="970005"/>
        <a:ext cx="1857375" cy="1287809"/>
      </dsp:txXfrm>
    </dsp:sp>
    <dsp:sp modelId="{ABC6B699-69BF-4269-8011-A5A46EB069BD}">
      <dsp:nvSpPr>
        <dsp:cNvPr id="0" name=""/>
        <dsp:cNvSpPr/>
      </dsp:nvSpPr>
      <dsp:spPr>
        <a:xfrm>
          <a:off x="228607" y="2514595"/>
          <a:ext cx="1857375" cy="12340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63000"/>
              </a:schemeClr>
            </a:gs>
            <a:gs pos="30000">
              <a:schemeClr val="accent4">
                <a:hueOff val="-892954"/>
                <a:satOff val="5380"/>
                <a:lumOff val="431"/>
                <a:alphaOff val="0"/>
                <a:shade val="90000"/>
                <a:satMod val="110000"/>
              </a:schemeClr>
            </a:gs>
            <a:gs pos="45000">
              <a:schemeClr val="accent4">
                <a:hueOff val="-892954"/>
                <a:satOff val="5380"/>
                <a:lumOff val="431"/>
                <a:alphaOff val="0"/>
                <a:shade val="100000"/>
                <a:satMod val="118000"/>
              </a:schemeClr>
            </a:gs>
            <a:gs pos="55000">
              <a:schemeClr val="accent4">
                <a:hueOff val="-892954"/>
                <a:satOff val="5380"/>
                <a:lumOff val="431"/>
                <a:alphaOff val="0"/>
                <a:shade val="100000"/>
                <a:satMod val="118000"/>
              </a:schemeClr>
            </a:gs>
            <a:gs pos="73000">
              <a:schemeClr val="accent4">
                <a:hueOff val="-892954"/>
                <a:satOff val="5380"/>
                <a:lumOff val="431"/>
                <a:alphaOff val="0"/>
                <a:shade val="90000"/>
                <a:satMod val="11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50 % Quantitative Measures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50% SLOs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8607" y="2514595"/>
        <a:ext cx="1857375" cy="1234066"/>
      </dsp:txXfrm>
    </dsp:sp>
    <dsp:sp modelId="{AE6FAA4C-D971-4F27-8F11-218690394BF2}">
      <dsp:nvSpPr>
        <dsp:cNvPr id="0" name=""/>
        <dsp:cNvSpPr/>
      </dsp:nvSpPr>
      <dsp:spPr>
        <a:xfrm>
          <a:off x="2496740" y="0"/>
          <a:ext cx="2321718" cy="4171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tint val="4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tint val="4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Times New Roman" pitchFamily="18" charset="0"/>
              <a:cs typeface="Times New Roman" pitchFamily="18" charset="0"/>
            </a:rPr>
            <a:t>Grade 4 - 8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Times New Roman" pitchFamily="18" charset="0"/>
              <a:cs typeface="Times New Roman" pitchFamily="18" charset="0"/>
            </a:rPr>
            <a:t>One Tested Subject</a:t>
          </a:r>
        </a:p>
      </dsp:txBody>
      <dsp:txXfrm>
        <a:off x="2496740" y="0"/>
        <a:ext cx="2321718" cy="1251585"/>
      </dsp:txXfrm>
    </dsp:sp>
    <dsp:sp modelId="{8AEE7074-54C4-4C08-835C-6FD4C60A23CE}">
      <dsp:nvSpPr>
        <dsp:cNvPr id="0" name=""/>
        <dsp:cNvSpPr/>
      </dsp:nvSpPr>
      <dsp:spPr>
        <a:xfrm>
          <a:off x="2728912" y="1070425"/>
          <a:ext cx="1857375" cy="1310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63000"/>
              </a:schemeClr>
            </a:gs>
            <a:gs pos="30000">
              <a:schemeClr val="accent4">
                <a:hueOff val="-1785908"/>
                <a:satOff val="10760"/>
                <a:lumOff val="862"/>
                <a:alphaOff val="0"/>
                <a:shade val="90000"/>
                <a:satMod val="110000"/>
              </a:schemeClr>
            </a:gs>
            <a:gs pos="45000">
              <a:schemeClr val="accent4">
                <a:hueOff val="-1785908"/>
                <a:satOff val="10760"/>
                <a:lumOff val="862"/>
                <a:alphaOff val="0"/>
                <a:shade val="100000"/>
                <a:satMod val="118000"/>
              </a:schemeClr>
            </a:gs>
            <a:gs pos="55000">
              <a:schemeClr val="accent4">
                <a:hueOff val="-1785908"/>
                <a:satOff val="10760"/>
                <a:lumOff val="862"/>
                <a:alphaOff val="0"/>
                <a:shade val="100000"/>
                <a:satMod val="118000"/>
              </a:schemeClr>
            </a:gs>
            <a:gs pos="73000">
              <a:schemeClr val="accent4">
                <a:hueOff val="-1785908"/>
                <a:satOff val="10760"/>
                <a:lumOff val="862"/>
                <a:alphaOff val="0"/>
                <a:shade val="90000"/>
                <a:satMod val="11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Times New Roman" pitchFamily="18" charset="0"/>
              <a:cs typeface="Times New Roman" pitchFamily="18" charset="0"/>
            </a:rPr>
            <a:t>50% Qualitative </a:t>
          </a: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Measures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Charlotte Danielson Framework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Domains 1-4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000" kern="1200" dirty="0"/>
        </a:p>
      </dsp:txBody>
      <dsp:txXfrm>
        <a:off x="2728912" y="1070425"/>
        <a:ext cx="1857375" cy="1310758"/>
      </dsp:txXfrm>
    </dsp:sp>
    <dsp:sp modelId="{0D2E0B7B-CFB2-4D5E-83FC-95A2CDE5001E}">
      <dsp:nvSpPr>
        <dsp:cNvPr id="0" name=""/>
        <dsp:cNvSpPr/>
      </dsp:nvSpPr>
      <dsp:spPr>
        <a:xfrm>
          <a:off x="2728912" y="2749145"/>
          <a:ext cx="1857375" cy="12142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63000"/>
              </a:schemeClr>
            </a:gs>
            <a:gs pos="30000">
              <a:schemeClr val="accent4">
                <a:hueOff val="-2678862"/>
                <a:satOff val="16139"/>
                <a:lumOff val="1294"/>
                <a:alphaOff val="0"/>
                <a:shade val="90000"/>
                <a:satMod val="110000"/>
              </a:schemeClr>
            </a:gs>
            <a:gs pos="45000">
              <a:schemeClr val="accent4">
                <a:hueOff val="-2678862"/>
                <a:satOff val="16139"/>
                <a:lumOff val="1294"/>
                <a:alphaOff val="0"/>
                <a:shade val="100000"/>
                <a:satMod val="118000"/>
              </a:schemeClr>
            </a:gs>
            <a:gs pos="55000">
              <a:schemeClr val="accent4">
                <a:hueOff val="-2678862"/>
                <a:satOff val="16139"/>
                <a:lumOff val="1294"/>
                <a:alphaOff val="0"/>
                <a:shade val="100000"/>
                <a:satMod val="118000"/>
              </a:schemeClr>
            </a:gs>
            <a:gs pos="73000">
              <a:schemeClr val="accent4">
                <a:hueOff val="-2678862"/>
                <a:satOff val="16139"/>
                <a:lumOff val="1294"/>
                <a:alphaOff val="0"/>
                <a:shade val="90000"/>
                <a:satMod val="11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50 % Quantitative </a:t>
          </a: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Measures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Times New Roman" pitchFamily="18" charset="0"/>
              <a:cs typeface="Times New Roman" pitchFamily="18" charset="0"/>
            </a:rPr>
            <a:t>30% 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 SLOs</a:t>
          </a:r>
          <a:endParaRPr lang="en-US" sz="16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20</a:t>
          </a:r>
          <a:r>
            <a:rPr lang="en-US" sz="1600" b="1" kern="1200" dirty="0">
              <a:latin typeface="Times New Roman" pitchFamily="18" charset="0"/>
              <a:cs typeface="Times New Roman" pitchFamily="18" charset="0"/>
            </a:rPr>
            <a:t>% 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 MSA  Data</a:t>
          </a:r>
          <a:endParaRPr lang="en-US" sz="12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28912" y="2749145"/>
        <a:ext cx="1857375" cy="1214204"/>
      </dsp:txXfrm>
    </dsp:sp>
    <dsp:sp modelId="{4E12A72A-83FB-4004-A337-04A741E54207}">
      <dsp:nvSpPr>
        <dsp:cNvPr id="0" name=""/>
        <dsp:cNvSpPr/>
      </dsp:nvSpPr>
      <dsp:spPr>
        <a:xfrm>
          <a:off x="4992588" y="0"/>
          <a:ext cx="2321718" cy="4171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tint val="4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tint val="40000"/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Times New Roman" pitchFamily="18" charset="0"/>
              <a:cs typeface="Times New Roman" pitchFamily="18" charset="0"/>
            </a:rPr>
            <a:t>Grade 4 - 8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Times New Roman" pitchFamily="18" charset="0"/>
              <a:cs typeface="Times New Roman" pitchFamily="18" charset="0"/>
            </a:rPr>
            <a:t>Two Tested Subjects</a:t>
          </a:r>
        </a:p>
      </dsp:txBody>
      <dsp:txXfrm>
        <a:off x="4992588" y="0"/>
        <a:ext cx="2321718" cy="1251585"/>
      </dsp:txXfrm>
    </dsp:sp>
    <dsp:sp modelId="{BF048070-382B-4921-98EF-DB97B3DE8C29}">
      <dsp:nvSpPr>
        <dsp:cNvPr id="0" name=""/>
        <dsp:cNvSpPr/>
      </dsp:nvSpPr>
      <dsp:spPr>
        <a:xfrm>
          <a:off x="5224760" y="1048109"/>
          <a:ext cx="1857375" cy="12177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63000"/>
              </a:schemeClr>
            </a:gs>
            <a:gs pos="30000">
              <a:schemeClr val="accent4">
                <a:hueOff val="-3571816"/>
                <a:satOff val="21519"/>
                <a:lumOff val="1725"/>
                <a:alphaOff val="0"/>
                <a:shade val="90000"/>
                <a:satMod val="110000"/>
              </a:schemeClr>
            </a:gs>
            <a:gs pos="45000">
              <a:schemeClr val="accent4">
                <a:hueOff val="-3571816"/>
                <a:satOff val="21519"/>
                <a:lumOff val="1725"/>
                <a:alphaOff val="0"/>
                <a:shade val="100000"/>
                <a:satMod val="118000"/>
              </a:schemeClr>
            </a:gs>
            <a:gs pos="55000">
              <a:schemeClr val="accent4">
                <a:hueOff val="-3571816"/>
                <a:satOff val="21519"/>
                <a:lumOff val="1725"/>
                <a:alphaOff val="0"/>
                <a:shade val="100000"/>
                <a:satMod val="118000"/>
              </a:schemeClr>
            </a:gs>
            <a:gs pos="73000">
              <a:schemeClr val="accent4">
                <a:hueOff val="-3571816"/>
                <a:satOff val="21519"/>
                <a:lumOff val="1725"/>
                <a:alphaOff val="0"/>
                <a:shade val="90000"/>
                <a:satMod val="11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Times New Roman" pitchFamily="18" charset="0"/>
              <a:cs typeface="Times New Roman" pitchFamily="18" charset="0"/>
            </a:rPr>
            <a:t>50% Qualitative </a:t>
          </a: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Measures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Charlotte Danielson Framework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Domains 1-4</a:t>
          </a:r>
          <a:endParaRPr lang="en-US" sz="12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100" kern="1200" dirty="0"/>
        </a:p>
      </dsp:txBody>
      <dsp:txXfrm>
        <a:off x="5224760" y="1048109"/>
        <a:ext cx="1857375" cy="1217778"/>
      </dsp:txXfrm>
    </dsp:sp>
    <dsp:sp modelId="{C60E0E36-C566-4679-927A-292F881B9156}">
      <dsp:nvSpPr>
        <dsp:cNvPr id="0" name=""/>
        <dsp:cNvSpPr/>
      </dsp:nvSpPr>
      <dsp:spPr>
        <a:xfrm>
          <a:off x="5224760" y="2669044"/>
          <a:ext cx="1857375" cy="12936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  <a:gs pos="30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4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5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73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Times New Roman" pitchFamily="18" charset="0"/>
              <a:cs typeface="Times New Roman" pitchFamily="18" charset="0"/>
            </a:rPr>
            <a:t>50 % Quantitative </a:t>
          </a:r>
          <a:r>
            <a:rPr lang="en-US" sz="1400" b="1" kern="1200" dirty="0" smtClean="0">
              <a:latin typeface="Times New Roman" pitchFamily="18" charset="0"/>
              <a:cs typeface="Times New Roman" pitchFamily="18" charset="0"/>
            </a:rPr>
            <a:t>Measures</a:t>
          </a:r>
          <a:endParaRPr lang="en-US" sz="9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30</a:t>
          </a:r>
          <a:r>
            <a:rPr lang="en-US" sz="1200" b="1" kern="1200" dirty="0">
              <a:latin typeface="Times New Roman" pitchFamily="18" charset="0"/>
              <a:cs typeface="Times New Roman" pitchFamily="18" charset="0"/>
            </a:rPr>
            <a:t>% </a:t>
          </a: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SLOs</a:t>
          </a:r>
          <a:endParaRPr lang="en-US" sz="12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10%  MSA Math Data</a:t>
          </a:r>
          <a:endParaRPr lang="en-US" sz="1200" b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Times New Roman" pitchFamily="18" charset="0"/>
              <a:cs typeface="Times New Roman" pitchFamily="18" charset="0"/>
            </a:rPr>
            <a:t>10%  MSA Reading Data</a:t>
          </a:r>
          <a:endParaRPr lang="en-US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4760" y="2669044"/>
        <a:ext cx="1857375" cy="12936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569C9-6390-4107-A0EB-9BB8D1428462}">
      <dsp:nvSpPr>
        <dsp:cNvPr id="0" name=""/>
        <dsp:cNvSpPr/>
      </dsp:nvSpPr>
      <dsp:spPr>
        <a:xfrm rot="5400000">
          <a:off x="-187612" y="187719"/>
          <a:ext cx="1250751" cy="87552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4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 </a:t>
          </a:r>
          <a:r>
            <a:rPr lang="en-US" sz="900" b="1" kern="1200" dirty="0" smtClean="0"/>
            <a:t>Before November </a:t>
          </a:r>
          <a:r>
            <a:rPr lang="en-US" sz="900" b="1" kern="1200" dirty="0" smtClean="0"/>
            <a:t>15, 2012</a:t>
          </a:r>
          <a:endParaRPr lang="en-US" sz="900" b="1" kern="1200" dirty="0"/>
        </a:p>
      </dsp:txBody>
      <dsp:txXfrm rot="5400000">
        <a:off x="-187612" y="187719"/>
        <a:ext cx="1250751" cy="875526"/>
      </dsp:txXfrm>
    </dsp:sp>
    <dsp:sp modelId="{FB28114B-ADBE-459A-A2B7-B0B85302C410}">
      <dsp:nvSpPr>
        <dsp:cNvPr id="0" name=""/>
        <dsp:cNvSpPr/>
      </dsp:nvSpPr>
      <dsp:spPr>
        <a:xfrm rot="5400000">
          <a:off x="3726968" y="-2809524"/>
          <a:ext cx="812988" cy="65158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Teacher  reviews  student  data  and  drafts  one  of more  SLO.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Evaluator  reviews  and  approves  outcome  and  targets.</a:t>
          </a:r>
          <a:endParaRPr lang="en-US" sz="1600" kern="1200" dirty="0"/>
        </a:p>
      </dsp:txBody>
      <dsp:txXfrm rot="5400000">
        <a:off x="3726968" y="-2809524"/>
        <a:ext cx="812988" cy="6515873"/>
      </dsp:txXfrm>
    </dsp:sp>
    <dsp:sp modelId="{09628C8C-EFDE-4F56-8B0F-02729A646612}">
      <dsp:nvSpPr>
        <dsp:cNvPr id="0" name=""/>
        <dsp:cNvSpPr/>
      </dsp:nvSpPr>
      <dsp:spPr>
        <a:xfrm rot="5400000">
          <a:off x="-187612" y="1238636"/>
          <a:ext cx="1250751" cy="875526"/>
        </a:xfrm>
        <a:prstGeom prst="chevron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63000"/>
              </a:schemeClr>
            </a:gs>
            <a:gs pos="30000">
              <a:schemeClr val="accent4">
                <a:hueOff val="-2232385"/>
                <a:satOff val="13449"/>
                <a:lumOff val="1078"/>
                <a:alphaOff val="0"/>
                <a:shade val="90000"/>
                <a:satMod val="110000"/>
              </a:schemeClr>
            </a:gs>
            <a:gs pos="45000">
              <a:schemeClr val="accent4">
                <a:hueOff val="-2232385"/>
                <a:satOff val="13449"/>
                <a:lumOff val="1078"/>
                <a:alphaOff val="0"/>
                <a:shade val="100000"/>
                <a:satMod val="118000"/>
              </a:schemeClr>
            </a:gs>
            <a:gs pos="55000">
              <a:schemeClr val="accent4">
                <a:hueOff val="-2232385"/>
                <a:satOff val="13449"/>
                <a:lumOff val="1078"/>
                <a:alphaOff val="0"/>
                <a:shade val="100000"/>
                <a:satMod val="118000"/>
              </a:schemeClr>
            </a:gs>
            <a:gs pos="73000">
              <a:schemeClr val="accent4">
                <a:hueOff val="-2232385"/>
                <a:satOff val="13449"/>
                <a:lumOff val="1078"/>
                <a:alphaOff val="0"/>
                <a:shade val="90000"/>
                <a:satMod val="11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Mid Unit</a:t>
          </a:r>
          <a:endParaRPr lang="en-US" sz="900" b="1" kern="1200" dirty="0"/>
        </a:p>
      </dsp:txBody>
      <dsp:txXfrm rot="5400000">
        <a:off x="-187612" y="1238636"/>
        <a:ext cx="1250751" cy="875526"/>
      </dsp:txXfrm>
    </dsp:sp>
    <dsp:sp modelId="{62D945B5-3B57-40B6-AF6B-9DC2E79C2FE1}">
      <dsp:nvSpPr>
        <dsp:cNvPr id="0" name=""/>
        <dsp:cNvSpPr/>
      </dsp:nvSpPr>
      <dsp:spPr>
        <a:xfrm rot="5400000">
          <a:off x="3726968" y="-1800418"/>
          <a:ext cx="812988" cy="65158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Evaluator  and  teacher  review  and  assess  progress toward  targets.</a:t>
          </a:r>
          <a:endParaRPr lang="en-US" sz="1600" kern="1200" dirty="0"/>
        </a:p>
      </dsp:txBody>
      <dsp:txXfrm rot="5400000">
        <a:off x="3726968" y="-1800418"/>
        <a:ext cx="812988" cy="6515873"/>
      </dsp:txXfrm>
    </dsp:sp>
    <dsp:sp modelId="{378836BF-8244-4148-956E-3D6D4658E2FC}">
      <dsp:nvSpPr>
        <dsp:cNvPr id="0" name=""/>
        <dsp:cNvSpPr/>
      </dsp:nvSpPr>
      <dsp:spPr>
        <a:xfrm rot="5400000">
          <a:off x="-187612" y="2289554"/>
          <a:ext cx="1250751" cy="875526"/>
        </a:xfrm>
        <a:prstGeom prst="chevr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  <a:gs pos="30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4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55000">
              <a:schemeClr val="accent4">
                <a:hueOff val="-4464770"/>
                <a:satOff val="26899"/>
                <a:lumOff val="2156"/>
                <a:alphaOff val="0"/>
                <a:shade val="100000"/>
                <a:satMod val="118000"/>
              </a:schemeClr>
            </a:gs>
            <a:gs pos="73000">
              <a:schemeClr val="accent4">
                <a:hueOff val="-4464770"/>
                <a:satOff val="26899"/>
                <a:lumOff val="2156"/>
                <a:alphaOff val="0"/>
                <a:shade val="90000"/>
                <a:satMod val="11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End of Unit</a:t>
          </a:r>
          <a:endParaRPr lang="en-US" sz="900" b="1" kern="1200" dirty="0"/>
        </a:p>
      </dsp:txBody>
      <dsp:txXfrm rot="5400000">
        <a:off x="-187612" y="2289554"/>
        <a:ext cx="1250751" cy="875526"/>
      </dsp:txXfrm>
    </dsp:sp>
    <dsp:sp modelId="{403F9230-8A13-4F47-9C5E-F3D3A279D190}">
      <dsp:nvSpPr>
        <dsp:cNvPr id="0" name=""/>
        <dsp:cNvSpPr/>
      </dsp:nvSpPr>
      <dsp:spPr>
        <a:xfrm rot="5400000">
          <a:off x="3726968" y="-749500"/>
          <a:ext cx="812988" cy="65158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Evaluator  and  teacher  review  and  assess  progress toward  targets.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Evaluator  assigns  score.</a:t>
          </a:r>
          <a:endParaRPr lang="en-US" sz="1600" kern="1200" dirty="0"/>
        </a:p>
      </dsp:txBody>
      <dsp:txXfrm rot="5400000">
        <a:off x="3726968" y="-749500"/>
        <a:ext cx="812988" cy="6515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49B53-56D6-46BA-83F6-22A73B17E5F4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0648E-02AB-483D-BF4C-B838D425F2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1905000" y="0"/>
            <a:ext cx="7239000" cy="51435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666750" y="2571750"/>
            <a:ext cx="51435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743200" y="361950"/>
            <a:ext cx="5105400" cy="2151126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743200" y="2647950"/>
            <a:ext cx="5114778" cy="825936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4918459"/>
            <a:ext cx="2002464" cy="170177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4918460"/>
            <a:ext cx="2927722" cy="17145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4917186"/>
            <a:ext cx="588336" cy="17145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BCPS-PPT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28600" y="285750"/>
            <a:ext cx="1447800" cy="133263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924804" y="361950"/>
            <a:ext cx="1015663" cy="4629150"/>
          </a:xfrm>
          <a:prstGeom prst="rect">
            <a:avLst/>
          </a:prstGeom>
          <a:noFill/>
        </p:spPr>
        <p:txBody>
          <a:bodyPr vert="vert" wrap="square" rtlCol="0">
            <a:spAutoFit/>
            <a:scene3d>
              <a:camera prst="orthographicFront"/>
              <a:lightRig rig="freezing" dir="t"/>
            </a:scene3d>
            <a:sp3d extrusionH="76200">
              <a:bevelT w="19050" h="88900"/>
              <a:bevelB w="31750"/>
            </a:sp3d>
          </a:bodyPr>
          <a:lstStyle/>
          <a:p>
            <a:r>
              <a:rPr lang="en-US" sz="5400" b="1" kern="100" spc="-150" baseline="0" dirty="0" smtClean="0">
                <a:ln w="9525">
                  <a:noFill/>
                </a:ln>
                <a:solidFill>
                  <a:schemeClr val="accent4">
                    <a:lumMod val="50000"/>
                    <a:alpha val="55000"/>
                  </a:schemeClr>
                </a:solidFill>
              </a:rPr>
              <a:t>TEAM BCPS</a:t>
            </a:r>
            <a:endParaRPr lang="en-US" sz="5400" b="1" kern="100" spc="-150" baseline="0" dirty="0">
              <a:ln w="9525">
                <a:noFill/>
              </a:ln>
              <a:solidFill>
                <a:schemeClr val="accent4">
                  <a:lumMod val="50000"/>
                  <a:alpha val="5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Autofit/>
          </a:bodyPr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16378"/>
            <a:ext cx="6255488" cy="1021556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428751"/>
            <a:ext cx="6255488" cy="55763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4917607"/>
            <a:ext cx="2002464" cy="170177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4917608"/>
            <a:ext cx="2895600" cy="17145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4916334"/>
            <a:ext cx="588336" cy="171450"/>
          </a:xfrm>
        </p:spPr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731520"/>
          </a:xfrm>
        </p:spPr>
        <p:txBody>
          <a:bodyPr>
            <a:normAutofit/>
          </a:bodyPr>
          <a:lstStyle>
            <a:lvl1pPr>
              <a:defRPr sz="32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520440" cy="3394472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200151"/>
            <a:ext cx="3520440" cy="3394472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857250"/>
          </a:xfrm>
        </p:spPr>
        <p:txBody>
          <a:bodyPr anchor="b">
            <a:noAutofit/>
          </a:bodyPr>
          <a:lstStyle>
            <a:lvl1pPr>
              <a:defRPr sz="32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400550"/>
            <a:ext cx="3520440" cy="3429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4400550"/>
            <a:ext cx="3520440" cy="3429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283880"/>
            <a:ext cx="3520440" cy="308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283880"/>
            <a:ext cx="3520440" cy="308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85725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897880" cy="88011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23062"/>
            <a:ext cx="5897880" cy="451884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239000" cy="32788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9" y="753501"/>
            <a:ext cx="4319527" cy="323443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7" y="749112"/>
            <a:ext cx="4319527" cy="323443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685800"/>
            <a:ext cx="2667000" cy="154305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noFill/>
                </a:ln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0" y="2343150"/>
            <a:ext cx="2743200" cy="1559756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780752"/>
            <a:ext cx="4206240" cy="315468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7696200" y="0"/>
            <a:ext cx="1447800" cy="5143500"/>
          </a:xfrm>
          <a:prstGeom prst="rect">
            <a:avLst/>
          </a:prstGeom>
          <a:blipFill>
            <a:blip r:embed="rId11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533400" y="438150"/>
            <a:ext cx="7162800" cy="109728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762000" y="1733550"/>
            <a:ext cx="6858000" cy="28956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4918459"/>
            <a:ext cx="2002464" cy="170177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1BF0B57-58FD-4F43-97A4-22F74BB281ED}" type="datetimeFigureOut">
              <a:rPr lang="en-US" smtClean="0"/>
              <a:pPr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4918460"/>
            <a:ext cx="3657600" cy="17145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4917186"/>
            <a:ext cx="588336" cy="1714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695B3FD-1FA4-4EC1-AFBB-8C962F7DE7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924804" y="361950"/>
            <a:ext cx="1015663" cy="4629150"/>
          </a:xfrm>
          <a:prstGeom prst="rect">
            <a:avLst/>
          </a:prstGeom>
          <a:noFill/>
        </p:spPr>
        <p:txBody>
          <a:bodyPr vert="vert" wrap="square" rtlCol="0">
            <a:spAutoFit/>
            <a:scene3d>
              <a:camera prst="orthographicFront"/>
              <a:lightRig rig="freezing" dir="t"/>
            </a:scene3d>
            <a:sp3d extrusionH="76200">
              <a:bevelT w="19050" h="88900"/>
              <a:bevelB w="31750"/>
            </a:sp3d>
          </a:bodyPr>
          <a:lstStyle/>
          <a:p>
            <a:r>
              <a:rPr lang="en-US" sz="5400" b="1" kern="100" spc="-150" baseline="0" dirty="0" smtClean="0">
                <a:ln w="9525">
                  <a:noFill/>
                </a:ln>
                <a:solidFill>
                  <a:schemeClr val="accent4">
                    <a:lumMod val="50000"/>
                    <a:alpha val="55000"/>
                  </a:schemeClr>
                </a:solidFill>
              </a:rPr>
              <a:t>TEAM BCPS</a:t>
            </a:r>
            <a:endParaRPr lang="en-US" sz="5400" b="1" kern="100" spc="-150" baseline="0" dirty="0">
              <a:ln w="9525">
                <a:noFill/>
              </a:ln>
              <a:solidFill>
                <a:schemeClr val="accent4">
                  <a:lumMod val="50000"/>
                  <a:alpha val="55000"/>
                </a:schemeClr>
              </a:solidFill>
            </a:endParaRPr>
          </a:p>
        </p:txBody>
      </p:sp>
      <p:pic>
        <p:nvPicPr>
          <p:cNvPr id="10" name="Picture 9" descr="BCPS-PPT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848600" y="3867150"/>
            <a:ext cx="990600" cy="952501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latinLnBrk="0" hangingPunct="1">
        <a:spcBef>
          <a:spcPct val="0"/>
        </a:spcBef>
        <a:buNone/>
        <a:defRPr kumimoji="0" sz="4000" b="1" kern="1200" cap="none" baseline="0">
          <a:ln w="500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Teacher Evaluation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New Teacher Orientation</a:t>
            </a:r>
          </a:p>
          <a:p>
            <a:r>
              <a:rPr lang="en-US" dirty="0" smtClean="0">
                <a:latin typeface="Bookman Old Style" pitchFamily="18" charset="0"/>
              </a:rPr>
              <a:t>August 15, 2013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Bookman Old Style" pitchFamily="18" charset="0"/>
              </a:rPr>
              <a:t>The Domains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An Overview</a:t>
            </a:r>
            <a:endParaRPr lang="en-US" sz="2800" b="1" dirty="0">
              <a:latin typeface="Bookman Old Style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1809750"/>
            <a:ext cx="7543800" cy="306926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  <a:cs typeface="Times New Roman" pitchFamily="18" charset="0"/>
              </a:rPr>
              <a:t>Allows for consistent, deep and professional conversations between principals and teachers.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  <a:cs typeface="Times New Roman" pitchFamily="18" charset="0"/>
              </a:rPr>
              <a:t>Domains 1 and 4 are the “behind the scenes” work (off stage)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  <a:cs typeface="Times New Roman" pitchFamily="18" charset="0"/>
              </a:rPr>
              <a:t>Domains 2 and 3 are observable (on stage)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  <a:cs typeface="Times New Roman" pitchFamily="18" charset="0"/>
              </a:rPr>
              <a:t>Help teachers to become more thoughtful practitioners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33350"/>
            <a:ext cx="7162800" cy="9906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Domain 1</a:t>
            </a:r>
            <a:br>
              <a:rPr lang="en-US" dirty="0" smtClean="0">
                <a:latin typeface="Bookman Old Style" pitchFamily="18" charset="0"/>
              </a:rPr>
            </a:br>
            <a:r>
              <a:rPr lang="en-US" sz="2800" dirty="0" smtClean="0">
                <a:latin typeface="Bookman Old Style" pitchFamily="18" charset="0"/>
              </a:rPr>
              <a:t>Planning and Preparation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123950"/>
            <a:ext cx="7391400" cy="3886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Components: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1a: Demonstrating Knowledge of Content and Pedagogy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1b: Demonstrating Knowledge of Students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1c: Setting Instructional Outcomes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1d: Designing Learning Activities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1e: Designing Student Assessments</a:t>
            </a:r>
          </a:p>
          <a:p>
            <a:pPr lvl="1"/>
            <a:endParaRPr lang="en-US" sz="1800" dirty="0" smtClean="0">
              <a:latin typeface="Bookman Old Style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*This is showing what you know and what you do with that knowledge!!</a:t>
            </a:r>
          </a:p>
          <a:p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133350"/>
            <a:ext cx="7162800" cy="9144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Domain 1 includes…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123950"/>
            <a:ext cx="7467600" cy="38100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Knowledge of Content, Students and the Learning Process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Knowledge of Students’ Interests and Cultural Heritage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Knowledge of Students’ Special Needs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Differentiation is planned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Design of Formative Assessments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Management of groups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Learning Activities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Instructional materials/resources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Instructional groups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Lesson and unit structure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latin typeface="Bookman Old Style" pitchFamily="18" charset="0"/>
              </a:rPr>
              <a:t>Domain 2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sz="3200" dirty="0" smtClean="0">
                <a:latin typeface="Bookman Old Style" pitchFamily="18" charset="0"/>
              </a:rPr>
              <a:t>Classroom Environment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3550"/>
            <a:ext cx="7467600" cy="3200400"/>
          </a:xfrm>
        </p:spPr>
        <p:txBody>
          <a:bodyPr>
            <a:normAutofit fontScale="700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300" dirty="0" smtClean="0">
                <a:latin typeface="Bookman Old Style" pitchFamily="18" charset="0"/>
                <a:cs typeface="Times New Roman" pitchFamily="18" charset="0"/>
              </a:rPr>
              <a:t>Components: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2a: Creating and Environment of Respect and Rapport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2b: Establishing a Culture for Learning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2c: Managing Classroom Procedures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2d: Managing Student Behavior 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2e: Arrangement of Physical Space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09550"/>
            <a:ext cx="7010400" cy="6096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Domain 2 includes…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23950"/>
            <a:ext cx="7467600" cy="401955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Teacher interaction with students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Expectations for learning and achievement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Student pride in work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Management of instructional groups/transitions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Management of materials and supplies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Monitoring student behavior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Response to student misbehavior</a:t>
            </a:r>
          </a:p>
          <a:p>
            <a:pPr>
              <a:buFont typeface="Wingdings" pitchFamily="2" charset="2"/>
              <a:buChar char="v"/>
            </a:pPr>
            <a:r>
              <a:rPr lang="en-US" sz="3100" dirty="0" smtClean="0">
                <a:latin typeface="Bookman Old Style" pitchFamily="18" charset="0"/>
              </a:rPr>
              <a:t>Safety and Accessibility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7162800" cy="109728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Domain 3</a:t>
            </a:r>
            <a:br>
              <a:rPr lang="en-US" dirty="0" smtClean="0">
                <a:latin typeface="Bookman Old Style" pitchFamily="18" charset="0"/>
              </a:rPr>
            </a:br>
            <a:r>
              <a:rPr lang="en-US" sz="2800" dirty="0" smtClean="0">
                <a:latin typeface="Bookman Old Style" pitchFamily="18" charset="0"/>
              </a:rPr>
              <a:t>Instruction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04950"/>
            <a:ext cx="7391400" cy="3429000"/>
          </a:xfrm>
        </p:spPr>
        <p:txBody>
          <a:bodyPr>
            <a:normAutofit fontScale="700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100" dirty="0" smtClean="0">
                <a:latin typeface="Bookman Old Style" pitchFamily="18" charset="0"/>
                <a:cs typeface="Times New Roman" pitchFamily="18" charset="0"/>
              </a:rPr>
              <a:t>Components: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100" dirty="0" smtClean="0">
                <a:latin typeface="Bookman Old Style" pitchFamily="18" charset="0"/>
                <a:cs typeface="Times New Roman" pitchFamily="18" charset="0"/>
              </a:rPr>
              <a:t>3a: Communicating with Students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100" dirty="0" smtClean="0">
                <a:latin typeface="Bookman Old Style" pitchFamily="18" charset="0"/>
                <a:cs typeface="Times New Roman" pitchFamily="18" charset="0"/>
              </a:rPr>
              <a:t>3b: Using Questioning and Discussion Techniques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100" dirty="0" smtClean="0">
                <a:latin typeface="Bookman Old Style" pitchFamily="18" charset="0"/>
                <a:cs typeface="Times New Roman" pitchFamily="18" charset="0"/>
              </a:rPr>
              <a:t>3c: Engaging Students in Learning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100" dirty="0" smtClean="0">
                <a:latin typeface="Bookman Old Style" pitchFamily="18" charset="0"/>
                <a:cs typeface="Times New Roman" pitchFamily="18" charset="0"/>
              </a:rPr>
              <a:t>3d: Using Assessments in Instruction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33350"/>
            <a:ext cx="7162800" cy="7620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Domain 3 includes…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71550"/>
            <a:ext cx="7467600" cy="39624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Expectations for learning and explanations of content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Directions and procedures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Quality of questions and discussion techniques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Activities and assignments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Grouping of students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Structure and pacing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Feedback to students and monitoring of student learning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Assessment criteria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Lesson Adjustment, Flexibility and Responsiveness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9550"/>
            <a:ext cx="7010400" cy="1097280"/>
          </a:xfrm>
        </p:spPr>
        <p:txBody>
          <a:bodyPr/>
          <a:lstStyle/>
          <a:p>
            <a:r>
              <a:rPr lang="en-US" sz="4400" dirty="0" smtClean="0">
                <a:latin typeface="Bookman Old Style" pitchFamily="18" charset="0"/>
              </a:rPr>
              <a:t>Domain 4</a:t>
            </a:r>
            <a:r>
              <a:rPr lang="en-US" sz="3600" dirty="0" smtClean="0">
                <a:latin typeface="Bookman Old Style" pitchFamily="18" charset="0"/>
              </a:rPr>
              <a:t/>
            </a:r>
            <a:br>
              <a:rPr lang="en-US" sz="3600" dirty="0" smtClean="0">
                <a:latin typeface="Bookman Old Style" pitchFamily="18" charset="0"/>
              </a:rPr>
            </a:br>
            <a:r>
              <a:rPr lang="en-US" sz="2800" dirty="0" smtClean="0">
                <a:latin typeface="Bookman Old Style" pitchFamily="18" charset="0"/>
              </a:rPr>
              <a:t>Professional Responsibilities</a:t>
            </a:r>
            <a:endParaRPr lang="en-US" sz="36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28750"/>
            <a:ext cx="7391400" cy="3505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Components: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4a: Reflecting on Teaching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4b: Maintaining Accurate Records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4c: Communicating with Families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4d: Participating in a Professional Community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4e: Growing and Developing Professionally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4f: Showing Professionalism </a:t>
            </a:r>
          </a:p>
          <a:p>
            <a:pPr lvl="1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*The components of Domain 4…encompass the roles assumed outside of and in addition to those in the classroom with students.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7162800" cy="7620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What About Domain 4???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00150"/>
            <a:ext cx="6858000" cy="3733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Best demonstrated through “stuff” that you typically don’t see from observation directly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“Stuff” might include: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smtClean="0"/>
              <a:t>Class newsletters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smtClean="0"/>
              <a:t>Phone log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smtClean="0"/>
              <a:t>Letters to parents about a new program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smtClean="0"/>
              <a:t>Involvement in school programming</a:t>
            </a:r>
          </a:p>
          <a:p>
            <a:pPr>
              <a:buNone/>
            </a:pPr>
            <a:r>
              <a:rPr lang="en-US" dirty="0" smtClean="0"/>
              <a:t>	-</a:t>
            </a:r>
            <a:r>
              <a:rPr lang="en-US" dirty="0" smtClean="0"/>
              <a:t>Documents from Professional development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Can gather evidence through interview,  artifacts, and teacher’s self reflection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47750"/>
            <a:ext cx="7242048" cy="2026920"/>
          </a:xfrm>
        </p:spPr>
        <p:txBody>
          <a:bodyPr>
            <a:normAutofit fontScale="90000"/>
          </a:bodyPr>
          <a:lstStyle/>
          <a:p>
            <a:r>
              <a:rPr lang="en-US" sz="7200" dirty="0" smtClean="0">
                <a:latin typeface="Bookman Old Style" pitchFamily="18" charset="0"/>
              </a:rPr>
              <a:t>Let’s break for…</a:t>
            </a:r>
            <a:br>
              <a:rPr lang="en-US" sz="7200" dirty="0" smtClean="0">
                <a:latin typeface="Bookman Old Style" pitchFamily="18" charset="0"/>
              </a:rPr>
            </a:br>
            <a:r>
              <a:rPr lang="en-US" sz="7200" dirty="0" smtClean="0">
                <a:latin typeface="Bookman Old Style" pitchFamily="18" charset="0"/>
              </a:rPr>
              <a:t>Questions???</a:t>
            </a:r>
            <a:endParaRPr lang="en-US" sz="72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Outcomes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Teachers will gain an understanding of Baltimore County Public School’s Teacher Evaluation System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162800" cy="762000"/>
          </a:xfrm>
        </p:spPr>
        <p:txBody>
          <a:bodyPr/>
          <a:lstStyle/>
          <a:p>
            <a:pPr algn="ctr"/>
            <a:r>
              <a:rPr lang="en-US" dirty="0" smtClean="0">
                <a:latin typeface="Bookman Old Style" pitchFamily="18" charset="0"/>
              </a:rPr>
              <a:t>Quantitative Measures 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62000" y="1504950"/>
          <a:ext cx="68580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5750"/>
            <a:ext cx="7162800" cy="533400"/>
          </a:xfrm>
        </p:spPr>
        <p:txBody>
          <a:bodyPr/>
          <a:lstStyle/>
          <a:p>
            <a:pPr algn="ctr"/>
            <a:r>
              <a:rPr lang="en-US" dirty="0" smtClean="0">
                <a:latin typeface="Bookman Old Style" pitchFamily="18" charset="0"/>
              </a:rPr>
              <a:t>Evaluation Criteria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971550"/>
          <a:ext cx="7315200" cy="4171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33350"/>
            <a:ext cx="7467600" cy="1295400"/>
          </a:xfrm>
        </p:spPr>
        <p:txBody>
          <a:bodyPr/>
          <a:lstStyle/>
          <a:p>
            <a:r>
              <a:rPr lang="en-US" sz="3600" dirty="0" smtClean="0">
                <a:latin typeface="Bookman Old Style" pitchFamily="18" charset="0"/>
              </a:rPr>
              <a:t>Student Learning Outcomes</a:t>
            </a:r>
            <a:r>
              <a:rPr lang="en-US" dirty="0" smtClean="0">
                <a:latin typeface="Bookman Old Style" pitchFamily="18" charset="0"/>
              </a:rPr>
              <a:t/>
            </a:r>
            <a:br>
              <a:rPr lang="en-US" dirty="0" smtClean="0">
                <a:latin typeface="Bookman Old Style" pitchFamily="18" charset="0"/>
              </a:rPr>
            </a:br>
            <a:r>
              <a:rPr lang="en-US" sz="3200" dirty="0" smtClean="0">
                <a:latin typeface="Bookman Old Style" pitchFamily="18" charset="0"/>
              </a:rPr>
              <a:t>(SLO’s)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733550"/>
            <a:ext cx="6858000" cy="31242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Measure student growth by establishing formal learning goals.</a:t>
            </a:r>
          </a:p>
          <a:p>
            <a:pP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Applies to all teaching assignments.</a:t>
            </a:r>
          </a:p>
          <a:p>
            <a:pPr>
              <a:buFont typeface="Wingdings" pitchFamily="2" charset="2"/>
              <a:buChar char="v"/>
            </a:pPr>
            <a:r>
              <a:rPr lang="en-US" sz="3800" dirty="0" smtClean="0">
                <a:latin typeface="Bookman Old Style" pitchFamily="18" charset="0"/>
                <a:cs typeface="Times New Roman" pitchFamily="18" charset="0"/>
              </a:rPr>
              <a:t>Can be adapted to measure individual, group, or school performance.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Essential Components of SLO’s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3550"/>
            <a:ext cx="7239000" cy="32766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1. Statement of Outcome</a:t>
            </a:r>
          </a:p>
          <a:p>
            <a:pPr marL="514350" indent="-514350">
              <a:buNone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2. Rationale</a:t>
            </a:r>
          </a:p>
          <a:p>
            <a:pPr marL="514350" indent="-514350">
              <a:buNone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3. Student  Population  </a:t>
            </a:r>
          </a:p>
          <a:p>
            <a:pPr marL="514350" indent="-514350">
              <a:buNone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4. Interval of  Instruction</a:t>
            </a:r>
          </a:p>
          <a:p>
            <a:pPr marL="514350" indent="-514350">
              <a:buNone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5. Target(s) and Evidence</a:t>
            </a:r>
            <a:endParaRPr lang="en-US" sz="2400" dirty="0" smtClean="0">
              <a:latin typeface="Bookman Old Style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6. </a:t>
            </a: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Rationale for  Targets</a:t>
            </a:r>
            <a:endParaRPr lang="en-US" sz="2400" dirty="0" smtClean="0">
              <a:latin typeface="Bookman Old Style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09728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Statement of Outcome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550"/>
            <a:ext cx="7162800" cy="2895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The statement of the outcome should represent the enduring learning and/or the most important skill development expected of the students during the course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3350"/>
            <a:ext cx="6781800" cy="96393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Rationale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 Explains why you chose this outcome and why it is an appropriate area of focus.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  Teachers should consider federal, state and system standards as well as system expectations for students in the course. 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7162800" cy="8382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Student Population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6350"/>
            <a:ext cx="6858000" cy="3352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 Identify which students the outcome addresses and from which classes.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  For most outcomes it should be all students in a class but there may be times a subgroup of students is an appropriate choice. 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9550"/>
            <a:ext cx="7162800" cy="7620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Interval of Instruction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6858000" cy="3276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 </a:t>
            </a:r>
            <a:r>
              <a:rPr lang="en-US" sz="3600" dirty="0" smtClean="0">
                <a:latin typeface="Bookman Old Style" pitchFamily="18" charset="0"/>
              </a:rPr>
              <a:t>Typically one year or one semester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</a:rPr>
              <a:t> 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  <a:latin typeface="Bookman Old Style" pitchFamily="18" charset="0"/>
              </a:rPr>
              <a:t>School Year 2013-2014   </a:t>
            </a:r>
            <a:r>
              <a:rPr lang="en-US" sz="3600" dirty="0" smtClean="0">
                <a:latin typeface="Bookman Old Style" pitchFamily="18" charset="0"/>
              </a:rPr>
              <a:t>can be based on a unit’s time </a:t>
            </a:r>
            <a:endParaRPr lang="en-US" sz="32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81915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Targets and Evidence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95350"/>
            <a:ext cx="6858000" cy="424815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 Where will this population of students be at the end of the interval of instruction?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  May reflect progress of mastery of the outcome in percentages or numbers.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  Targets may be tiered to reflect differentiation among students. 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  At least one source of evidence is required, but multiple sources may be used. 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  If a common assessment exists, it should be considered as a primary source of evidence.</a:t>
            </a:r>
          </a:p>
          <a:p>
            <a:pPr>
              <a:buFont typeface="Wingdings" pitchFamily="2" charset="2"/>
              <a:buChar char="v"/>
            </a:pPr>
            <a:r>
              <a:rPr lang="en-US" sz="1800" dirty="0" smtClean="0">
                <a:latin typeface="Bookman Old Style" pitchFamily="18" charset="0"/>
                <a:cs typeface="Times New Roman" pitchFamily="18" charset="0"/>
              </a:rPr>
              <a:t>  Evidence may include pre-test and post-tests, projects and  portfolios or other student work samples measured across time. </a:t>
            </a:r>
            <a:endParaRPr lang="en-US" sz="1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9550"/>
            <a:ext cx="7162800" cy="8382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Rationale for Target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28750"/>
            <a:ext cx="7239000" cy="3200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Identifies how the target was chosen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How was this determined to be a rigorous target.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  <a:cs typeface="Times New Roman" pitchFamily="18" charset="0"/>
              </a:rPr>
              <a:t>  Pre-test or baseline information that informed the decision should also be identified. 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9550"/>
            <a:ext cx="6781800" cy="7620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Evaluation Outcomes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3950"/>
            <a:ext cx="7315200" cy="38862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None/>
            </a:pPr>
            <a:r>
              <a:rPr lang="en-US" dirty="0" smtClean="0">
                <a:latin typeface="Bookman Old Style" pitchFamily="18" charset="0"/>
              </a:rPr>
              <a:t>In discussing a new evaluation system, committees focused on…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>
                <a:latin typeface="Bookman Old Style" pitchFamily="18" charset="0"/>
              </a:rPr>
              <a:t>Creating an evaluation that is consistent, fair and equitable (all speaking the same language)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>
                <a:latin typeface="Bookman Old Style" pitchFamily="18" charset="0"/>
              </a:rPr>
              <a:t>Creating an evaluation that allows for teacher growth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 smtClean="0">
                <a:latin typeface="Bookman Old Style" pitchFamily="18" charset="0"/>
              </a:rPr>
              <a:t>Creating an evaluation that enhances student achievement, while at the same time, allows for professional growth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097280"/>
          </a:xfrm>
        </p:spPr>
        <p:txBody>
          <a:bodyPr/>
          <a:lstStyle/>
          <a:p>
            <a:r>
              <a:rPr lang="en-US" sz="4400" dirty="0" smtClean="0">
                <a:latin typeface="Bookman Old Style" pitchFamily="18" charset="0"/>
              </a:rPr>
              <a:t>Principal’s Role</a:t>
            </a:r>
            <a:endParaRPr lang="en-US" sz="44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Ensure  quality of  the SLOs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Review  and  approve teacher  SLOs</a:t>
            </a:r>
          </a:p>
          <a:p>
            <a:pPr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Develop  school wide SLOs  that  are  included in  the  principal’s 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goals</a:t>
            </a:r>
            <a:endParaRPr lang="en-US" sz="3600" dirty="0" smtClean="0">
              <a:latin typeface="Bookman Old Style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3350"/>
            <a:ext cx="7162800" cy="1097280"/>
          </a:xfrm>
        </p:spPr>
        <p:txBody>
          <a:bodyPr/>
          <a:lstStyle/>
          <a:p>
            <a:r>
              <a:rPr lang="en-US" sz="4400" dirty="0" smtClean="0">
                <a:latin typeface="Bookman Old Style" pitchFamily="18" charset="0"/>
              </a:rPr>
              <a:t>Teacher Guidelines</a:t>
            </a:r>
            <a:endParaRPr lang="en-US" sz="44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550"/>
            <a:ext cx="6858000" cy="2895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Align 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1 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SLO  to  </a:t>
            </a:r>
            <a:r>
              <a:rPr lang="en-US" sz="3600" smtClean="0">
                <a:latin typeface="Bookman Old Style" pitchFamily="18" charset="0"/>
                <a:cs typeface="Times New Roman" pitchFamily="18" charset="0"/>
              </a:rPr>
              <a:t>Principal’s goals</a:t>
            </a:r>
            <a:endParaRPr lang="en-US" sz="3600" dirty="0" smtClean="0">
              <a:latin typeface="Bookman Old Style" pitchFamily="18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Review  models  of SLOs  from  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Staff Relations Intranet  </a:t>
            </a: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site  for ideas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US" sz="3600" dirty="0" smtClean="0">
                <a:latin typeface="Bookman Old Style" pitchFamily="18" charset="0"/>
                <a:cs typeface="Times New Roman" pitchFamily="18" charset="0"/>
              </a:rPr>
              <a:t>Create  SLO  by grade  level  or  content  teams</a:t>
            </a:r>
            <a:endParaRPr lang="en-US" sz="3600" dirty="0" smtClean="0">
              <a:latin typeface="Bookman Old Style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5750"/>
            <a:ext cx="7162800" cy="1097280"/>
          </a:xfrm>
        </p:spPr>
        <p:txBody>
          <a:bodyPr/>
          <a:lstStyle/>
          <a:p>
            <a:r>
              <a:rPr lang="en-US" sz="4400" dirty="0" smtClean="0">
                <a:latin typeface="Bookman Old Style" pitchFamily="18" charset="0"/>
              </a:rPr>
              <a:t>Teacher Guidelines cont..</a:t>
            </a:r>
            <a:endParaRPr lang="en-US" sz="4400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33550"/>
            <a:ext cx="7239000" cy="2895600"/>
          </a:xfrm>
        </p:spPr>
        <p:txBody>
          <a:bodyPr>
            <a:normAutofit fontScale="62500" lnSpcReduction="20000"/>
          </a:bodyPr>
          <a:lstStyle/>
          <a:p>
            <a:pPr marL="274320" lvl="1" indent="-274320">
              <a:buClr>
                <a:schemeClr val="tx1"/>
              </a:buClr>
              <a:buSzPct val="95000"/>
              <a:buFont typeface="Wingdings" pitchFamily="2" charset="2"/>
              <a:buChar char="v"/>
            </a:pPr>
            <a:r>
              <a:rPr lang="en-US" sz="4500" dirty="0" smtClean="0">
                <a:latin typeface="Bookman Old Style" pitchFamily="18" charset="0"/>
                <a:cs typeface="Times New Roman" pitchFamily="18" charset="0"/>
              </a:rPr>
              <a:t>Derive  measures  from current  curriculum resources,  if  appropriate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500" dirty="0" smtClean="0">
                <a:latin typeface="Bookman Old Style" pitchFamily="18" charset="0"/>
                <a:cs typeface="Times New Roman" pitchFamily="18" charset="0"/>
              </a:rPr>
              <a:t>Create  an  appropriate assessment  if  none  is available  in  the curriculum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4500" dirty="0" smtClean="0">
                <a:latin typeface="Bookman Old Style" pitchFamily="18" charset="0"/>
                <a:cs typeface="Times New Roman" pitchFamily="18" charset="0"/>
              </a:rPr>
              <a:t>Format  SLO  according  to  the template  provided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9550"/>
            <a:ext cx="7162800" cy="7620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SLO Resources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81150"/>
            <a:ext cx="6858000" cy="2895600"/>
          </a:xfrm>
        </p:spPr>
        <p:txBody>
          <a:bodyPr/>
          <a:lstStyle/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  <a:cs typeface="Times New Roman" pitchFamily="18" charset="0"/>
              </a:rPr>
              <a:t>Rubrics  to  assess  SLO rigor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  <a:cs typeface="Times New Roman" pitchFamily="18" charset="0"/>
              </a:rPr>
              <a:t>Guidance documents  on creating  SLOs  </a:t>
            </a:r>
            <a:r>
              <a:rPr lang="en-US" sz="3200" dirty="0" smtClean="0">
                <a:latin typeface="Bookman Old Style" pitchFamily="18" charset="0"/>
                <a:cs typeface="Times New Roman" pitchFamily="18" charset="0"/>
              </a:rPr>
              <a:t>(intranet)</a:t>
            </a:r>
            <a:endParaRPr lang="en-US" sz="3200" dirty="0" smtClean="0">
              <a:latin typeface="Bookman Old Style" pitchFamily="18" charset="0"/>
              <a:cs typeface="Times New Roman" pitchFamily="18" charset="0"/>
            </a:endParaRPr>
          </a:p>
          <a:p>
            <a:pPr lvl="1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  <a:cs typeface="Times New Roman" pitchFamily="18" charset="0"/>
              </a:rPr>
              <a:t>C &amp; I  examples of  SLOs  </a:t>
            </a:r>
            <a:r>
              <a:rPr lang="en-US" sz="3200" dirty="0" smtClean="0">
                <a:latin typeface="Bookman Old Style" pitchFamily="18" charset="0"/>
                <a:cs typeface="Times New Roman" pitchFamily="18" charset="0"/>
              </a:rPr>
              <a:t>(intranet)</a:t>
            </a:r>
            <a:endParaRPr lang="en-US" sz="3200" dirty="0" smtClean="0">
              <a:latin typeface="Bookman Old Style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5750"/>
            <a:ext cx="7162800" cy="7620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SLO Timeline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76350"/>
          <a:ext cx="7391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9550"/>
            <a:ext cx="7162800" cy="914400"/>
          </a:xfrm>
        </p:spPr>
        <p:txBody>
          <a:bodyPr/>
          <a:lstStyle/>
          <a:p>
            <a:r>
              <a:rPr lang="en-US" dirty="0" smtClean="0"/>
              <a:t>SLO Rubric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1352551"/>
          <a:ext cx="6858000" cy="331215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76400"/>
                <a:gridCol w="5181600"/>
              </a:tblGrid>
              <a:tr h="4190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</a:tr>
              <a:tr h="7232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At least 85</a:t>
                      </a:r>
                      <a:r>
                        <a:rPr lang="en-US" baseline="0" dirty="0" smtClean="0"/>
                        <a:t> percent</a:t>
                      </a:r>
                      <a:r>
                        <a:rPr lang="en-US" dirty="0" smtClean="0"/>
                        <a:t> of the student population exceeded the target.</a:t>
                      </a:r>
                    </a:p>
                  </a:txBody>
                  <a:tcPr/>
                </a:tc>
              </a:tr>
              <a:tr h="7232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70-84 percent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of the student population met or exceeded the target.</a:t>
                      </a:r>
                    </a:p>
                  </a:txBody>
                  <a:tcPr/>
                </a:tc>
              </a:tr>
              <a:tr h="7232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60-69</a:t>
                      </a:r>
                      <a:r>
                        <a:rPr lang="en-US" baseline="0" dirty="0" smtClean="0"/>
                        <a:t>  percent</a:t>
                      </a:r>
                      <a:r>
                        <a:rPr lang="en-US" dirty="0" smtClean="0"/>
                        <a:t> of the student population met or exceeded the target.</a:t>
                      </a:r>
                    </a:p>
                  </a:txBody>
                  <a:tcPr/>
                </a:tc>
              </a:tr>
              <a:tr h="7232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Less than 60</a:t>
                      </a:r>
                      <a:r>
                        <a:rPr lang="en-US" baseline="0" dirty="0" smtClean="0"/>
                        <a:t>  percent</a:t>
                      </a:r>
                      <a:r>
                        <a:rPr lang="en-US" dirty="0" smtClean="0"/>
                        <a:t> of the student population met or exceeded the target.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2712720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Bookman Old Style" pitchFamily="18" charset="0"/>
              </a:rPr>
              <a:t>Questions?</a:t>
            </a:r>
            <a:endParaRPr lang="en-US" sz="60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9550"/>
            <a:ext cx="7315200" cy="685800"/>
          </a:xfrm>
        </p:spPr>
        <p:txBody>
          <a:bodyPr/>
          <a:lstStyle/>
          <a:p>
            <a:r>
              <a:rPr lang="en-US" sz="3600" dirty="0" smtClean="0">
                <a:latin typeface="Bookman Old Style" pitchFamily="18" charset="0"/>
              </a:rPr>
              <a:t>Overview of Evaluation Model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00150"/>
            <a:ext cx="7467600" cy="3810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50 % Qualitative Measures: Charlotte Danielson Framework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50 % Quantitative Measures: SLO’s and Test Data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Overall Possible Evaluation Ratings</a:t>
            </a:r>
          </a:p>
          <a:p>
            <a:pPr lvl="1"/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Highly Effective (distinguished and “student led”)</a:t>
            </a:r>
          </a:p>
          <a:p>
            <a:pPr lvl="1"/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Effective </a:t>
            </a:r>
          </a:p>
          <a:p>
            <a:pPr lvl="1"/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Effective Developing</a:t>
            </a:r>
          </a:p>
          <a:p>
            <a:pPr lvl="1"/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Ineffective</a:t>
            </a:r>
          </a:p>
          <a:p>
            <a:pPr lvl="1">
              <a:buNone/>
            </a:pPr>
            <a:endParaRPr lang="en-US" sz="2000" dirty="0" smtClean="0">
              <a:latin typeface="Bookman Old Style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 smtClean="0">
                <a:latin typeface="Bookman Old Style" pitchFamily="18" charset="0"/>
                <a:cs typeface="Times New Roman" pitchFamily="18" charset="0"/>
              </a:rPr>
              <a:t>*Highly Effective, Effective and Effective Developing are all seen as Satisfactory.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9550"/>
            <a:ext cx="7162800" cy="6858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Evaluation Model cont…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47750"/>
            <a:ext cx="7467600" cy="35814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3 year cycle (Formative, Formative, Summative)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2 Formative Years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1 Summative Year</a:t>
            </a:r>
          </a:p>
          <a:p>
            <a:pPr>
              <a:buNone/>
            </a:pPr>
            <a:endParaRPr lang="en-US" sz="2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-Formal (4) and informal observation data</a:t>
            </a: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-Professional Growth Plan evidence</a:t>
            </a: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-Student Learning Outcome evidence</a:t>
            </a:r>
          </a:p>
          <a:p>
            <a:pPr>
              <a:buNone/>
            </a:pPr>
            <a:endParaRPr lang="en-US" sz="2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*NON TENURED TEACHERS- Every year until tenure is a Summative Year</a:t>
            </a:r>
          </a:p>
          <a:p>
            <a:pPr>
              <a:buNone/>
            </a:pP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1" dur="2000" tmFilter="0, 0; .2, .5; .8, .5; 1, 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000" autoRev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162800" cy="5334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Why Danielson?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76350"/>
            <a:ext cx="7620000" cy="386715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Comprehensive description of what teachers “do”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Based on a large body of educational research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There’s no “gotcha factor”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Allows for all types of teaching situations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Provides a common language among professionals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Creates a forum for discussion about teaching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Encourages teacher self-reflection and evaluation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Versatility for all levels of expertise and experience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010400" cy="1200150"/>
          </a:xfrm>
        </p:spPr>
        <p:txBody>
          <a:bodyPr/>
          <a:lstStyle/>
          <a:p>
            <a:pPr algn="ctr"/>
            <a:r>
              <a:rPr lang="en-US" dirty="0" smtClean="0"/>
              <a:t>Qualitative Measures</a:t>
            </a:r>
            <a:br>
              <a:rPr lang="en-US" dirty="0" smtClean="0"/>
            </a:br>
            <a:r>
              <a:rPr lang="en-US" dirty="0" smtClean="0"/>
              <a:t>The Danielson Model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276350"/>
          <a:ext cx="7239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3350"/>
            <a:ext cx="7467600" cy="1219200"/>
          </a:xfrm>
        </p:spPr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Qualitative Measures</a:t>
            </a:r>
            <a:r>
              <a:rPr lang="en-US" sz="2400" dirty="0" smtClean="0">
                <a:latin typeface="Bookman Old Style" pitchFamily="18" charset="0"/>
              </a:rPr>
              <a:t/>
            </a:r>
            <a:br>
              <a:rPr lang="en-US" sz="2400" dirty="0" smtClean="0">
                <a:latin typeface="Bookman Old Style" pitchFamily="18" charset="0"/>
              </a:rPr>
            </a:br>
            <a:r>
              <a:rPr lang="en-US" sz="2400" dirty="0" smtClean="0">
                <a:latin typeface="Bookman Old Style" pitchFamily="18" charset="0"/>
              </a:rPr>
              <a:t>The Framework for Teaching 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33550"/>
            <a:ext cx="7315200" cy="325755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</a:rPr>
              <a:t>Domain 1: Planning and Preparation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</a:rPr>
              <a:t>Domain 2: Classroom Management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</a:rPr>
              <a:t>Domain 3: Instruction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Bookman Old Style" pitchFamily="18" charset="0"/>
              </a:rPr>
              <a:t>Domain 4: Professional Responsibilities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am-BCPS-blue-16x9-f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Team-BCPS-blue-16x9-fix</Template>
  <TotalTime>482</TotalTime>
  <Words>1298</Words>
  <Application>Microsoft Office PowerPoint</Application>
  <PresentationFormat>On-screen Show (16:9)</PresentationFormat>
  <Paragraphs>235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Team-BCPS-blue-16x9-fix</vt:lpstr>
      <vt:lpstr>Teacher Evaluation</vt:lpstr>
      <vt:lpstr>Outcomes</vt:lpstr>
      <vt:lpstr>Evaluation Outcomes</vt:lpstr>
      <vt:lpstr>Slide 4</vt:lpstr>
      <vt:lpstr>Overview of Evaluation Model</vt:lpstr>
      <vt:lpstr>Evaluation Model cont…</vt:lpstr>
      <vt:lpstr>Why Danielson?</vt:lpstr>
      <vt:lpstr>Qualitative Measures The Danielson Model</vt:lpstr>
      <vt:lpstr>Qualitative Measures The Framework for Teaching </vt:lpstr>
      <vt:lpstr>The Domains  </vt:lpstr>
      <vt:lpstr>Domain 1 Planning and Preparation</vt:lpstr>
      <vt:lpstr>Domain 1 includes…</vt:lpstr>
      <vt:lpstr>Domain 2 Classroom Environment</vt:lpstr>
      <vt:lpstr>Domain 2 includes…</vt:lpstr>
      <vt:lpstr>Domain 3 Instruction</vt:lpstr>
      <vt:lpstr>Domain 3 includes…</vt:lpstr>
      <vt:lpstr>Domain 4 Professional Responsibilities</vt:lpstr>
      <vt:lpstr>What About Domain 4???</vt:lpstr>
      <vt:lpstr>Let’s break for… Questions???</vt:lpstr>
      <vt:lpstr>Quantitative Measures </vt:lpstr>
      <vt:lpstr>Evaluation Criteria</vt:lpstr>
      <vt:lpstr>Student Learning Outcomes (SLO’s)</vt:lpstr>
      <vt:lpstr>Essential Components of SLO’s</vt:lpstr>
      <vt:lpstr>Statement of Outcome</vt:lpstr>
      <vt:lpstr>Rationale</vt:lpstr>
      <vt:lpstr>Student Population</vt:lpstr>
      <vt:lpstr>Interval of Instruction</vt:lpstr>
      <vt:lpstr>Targets and Evidence</vt:lpstr>
      <vt:lpstr>Rationale for Target</vt:lpstr>
      <vt:lpstr>Principal’s Role</vt:lpstr>
      <vt:lpstr>Teacher Guidelines</vt:lpstr>
      <vt:lpstr>Teacher Guidelines cont..</vt:lpstr>
      <vt:lpstr>SLO Resources</vt:lpstr>
      <vt:lpstr>SLO Timeline</vt:lpstr>
      <vt:lpstr>SLO Rubric</vt:lpstr>
      <vt:lpstr>Questions?</vt:lpstr>
    </vt:vector>
  </TitlesOfParts>
  <Company>BCPS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 Meyer</dc:creator>
  <cp:lastModifiedBy>chead2</cp:lastModifiedBy>
  <cp:revision>95</cp:revision>
  <dcterms:created xsi:type="dcterms:W3CDTF">2013-06-19T14:19:02Z</dcterms:created>
  <dcterms:modified xsi:type="dcterms:W3CDTF">2013-08-12T18:00:41Z</dcterms:modified>
</cp:coreProperties>
</file>