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handoutMasterIdLst>
    <p:handoutMasterId r:id="rId25"/>
  </p:handoutMasterIdLst>
  <p:sldIdLst>
    <p:sldId id="256" r:id="rId2"/>
    <p:sldId id="263" r:id="rId3"/>
    <p:sldId id="264" r:id="rId4"/>
    <p:sldId id="265" r:id="rId5"/>
    <p:sldId id="266" r:id="rId6"/>
    <p:sldId id="268" r:id="rId7"/>
    <p:sldId id="269" r:id="rId8"/>
    <p:sldId id="270" r:id="rId9"/>
    <p:sldId id="271" r:id="rId10"/>
    <p:sldId id="272" r:id="rId11"/>
    <p:sldId id="273" r:id="rId12"/>
    <p:sldId id="316" r:id="rId13"/>
    <p:sldId id="337" r:id="rId14"/>
    <p:sldId id="322" r:id="rId15"/>
    <p:sldId id="294" r:id="rId16"/>
    <p:sldId id="297" r:id="rId17"/>
    <p:sldId id="295" r:id="rId18"/>
    <p:sldId id="323" r:id="rId19"/>
    <p:sldId id="304" r:id="rId20"/>
    <p:sldId id="305" r:id="rId21"/>
    <p:sldId id="306" r:id="rId22"/>
    <p:sldId id="314" r:id="rId23"/>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Palatino Linotype" pitchFamily="18" charset="0"/>
        <a:ea typeface="+mn-ea"/>
        <a:cs typeface="Arial" charset="0"/>
      </a:defRPr>
    </a:lvl1pPr>
    <a:lvl2pPr marL="457200" algn="l" rtl="0" fontAlgn="base">
      <a:spcBef>
        <a:spcPct val="0"/>
      </a:spcBef>
      <a:spcAft>
        <a:spcPct val="0"/>
      </a:spcAft>
      <a:defRPr kern="1200">
        <a:solidFill>
          <a:schemeClr val="tx1"/>
        </a:solidFill>
        <a:latin typeface="Palatino Linotype" pitchFamily="18" charset="0"/>
        <a:ea typeface="+mn-ea"/>
        <a:cs typeface="Arial" charset="0"/>
      </a:defRPr>
    </a:lvl2pPr>
    <a:lvl3pPr marL="914400" algn="l" rtl="0" fontAlgn="base">
      <a:spcBef>
        <a:spcPct val="0"/>
      </a:spcBef>
      <a:spcAft>
        <a:spcPct val="0"/>
      </a:spcAft>
      <a:defRPr kern="1200">
        <a:solidFill>
          <a:schemeClr val="tx1"/>
        </a:solidFill>
        <a:latin typeface="Palatino Linotype" pitchFamily="18" charset="0"/>
        <a:ea typeface="+mn-ea"/>
        <a:cs typeface="Arial" charset="0"/>
      </a:defRPr>
    </a:lvl3pPr>
    <a:lvl4pPr marL="1371600" algn="l" rtl="0" fontAlgn="base">
      <a:spcBef>
        <a:spcPct val="0"/>
      </a:spcBef>
      <a:spcAft>
        <a:spcPct val="0"/>
      </a:spcAft>
      <a:defRPr kern="1200">
        <a:solidFill>
          <a:schemeClr val="tx1"/>
        </a:solidFill>
        <a:latin typeface="Palatino Linotype" pitchFamily="18" charset="0"/>
        <a:ea typeface="+mn-ea"/>
        <a:cs typeface="Arial" charset="0"/>
      </a:defRPr>
    </a:lvl4pPr>
    <a:lvl5pPr marL="1828800" algn="l" rtl="0" fontAlgn="base">
      <a:spcBef>
        <a:spcPct val="0"/>
      </a:spcBef>
      <a:spcAft>
        <a:spcPct val="0"/>
      </a:spcAft>
      <a:defRPr kern="1200">
        <a:solidFill>
          <a:schemeClr val="tx1"/>
        </a:solidFill>
        <a:latin typeface="Palatino Linotype" pitchFamily="18" charset="0"/>
        <a:ea typeface="+mn-ea"/>
        <a:cs typeface="Arial" charset="0"/>
      </a:defRPr>
    </a:lvl5pPr>
    <a:lvl6pPr marL="2286000" algn="l" defTabSz="914400" rtl="0" eaLnBrk="1" latinLnBrk="0" hangingPunct="1">
      <a:defRPr kern="1200">
        <a:solidFill>
          <a:schemeClr val="tx1"/>
        </a:solidFill>
        <a:latin typeface="Palatino Linotype" pitchFamily="18" charset="0"/>
        <a:ea typeface="+mn-ea"/>
        <a:cs typeface="Arial" charset="0"/>
      </a:defRPr>
    </a:lvl6pPr>
    <a:lvl7pPr marL="2743200" algn="l" defTabSz="914400" rtl="0" eaLnBrk="1" latinLnBrk="0" hangingPunct="1">
      <a:defRPr kern="1200">
        <a:solidFill>
          <a:schemeClr val="tx1"/>
        </a:solidFill>
        <a:latin typeface="Palatino Linotype" pitchFamily="18" charset="0"/>
        <a:ea typeface="+mn-ea"/>
        <a:cs typeface="Arial" charset="0"/>
      </a:defRPr>
    </a:lvl7pPr>
    <a:lvl8pPr marL="3200400" algn="l" defTabSz="914400" rtl="0" eaLnBrk="1" latinLnBrk="0" hangingPunct="1">
      <a:defRPr kern="1200">
        <a:solidFill>
          <a:schemeClr val="tx1"/>
        </a:solidFill>
        <a:latin typeface="Palatino Linotype" pitchFamily="18" charset="0"/>
        <a:ea typeface="+mn-ea"/>
        <a:cs typeface="Arial" charset="0"/>
      </a:defRPr>
    </a:lvl8pPr>
    <a:lvl9pPr marL="3657600" algn="l" defTabSz="914400" rtl="0" eaLnBrk="1" latinLnBrk="0" hangingPunct="1">
      <a:defRPr kern="1200">
        <a:solidFill>
          <a:schemeClr val="tx1"/>
        </a:solidFill>
        <a:latin typeface="Palatino Linotype"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29" autoAdjust="0"/>
    <p:restoredTop sz="54783" autoAdjust="0"/>
  </p:normalViewPr>
  <p:slideViewPr>
    <p:cSldViewPr>
      <p:cViewPr varScale="1">
        <p:scale>
          <a:sx n="30" d="100"/>
          <a:sy n="30" d="100"/>
        </p:scale>
        <p:origin x="2059" y="43"/>
      </p:cViewPr>
      <p:guideLst>
        <p:guide orient="horz" pos="2160"/>
        <p:guide pos="2880"/>
      </p:guideLst>
    </p:cSldViewPr>
  </p:slideViewPr>
  <p:outlineViewPr>
    <p:cViewPr>
      <p:scale>
        <a:sx n="33" d="100"/>
        <a:sy n="33" d="100"/>
      </p:scale>
      <p:origin x="210" y="0"/>
    </p:cViewPr>
  </p:outlineViewPr>
  <p:notesTextViewPr>
    <p:cViewPr>
      <p:scale>
        <a:sx n="1" d="1"/>
        <a:sy n="1" d="1"/>
      </p:scale>
      <p:origin x="0" y="0"/>
    </p:cViewPr>
  </p:notesTextViewPr>
  <p:sorterViewPr>
    <p:cViewPr>
      <p:scale>
        <a:sx n="66" d="100"/>
        <a:sy n="66" d="100"/>
      </p:scale>
      <p:origin x="0" y="601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F8FB47-9BC1-4312-B541-5FCB960FA281}" type="doc">
      <dgm:prSet loTypeId="urn:microsoft.com/office/officeart/2005/8/layout/orgChart1" loCatId="hierarchy" qsTypeId="urn:microsoft.com/office/officeart/2005/8/quickstyle/simple5" qsCatId="simple" csTypeId="urn:microsoft.com/office/officeart/2005/8/colors/colorful1#1" csCatId="colorful" phldr="1"/>
      <dgm:spPr/>
      <dgm:t>
        <a:bodyPr/>
        <a:lstStyle/>
        <a:p>
          <a:endParaRPr lang="en-US"/>
        </a:p>
      </dgm:t>
    </dgm:pt>
    <dgm:pt modelId="{1BF94FF3-B1B2-48C2-A77C-02C3BF9D52D3}">
      <dgm:prSet phldrT="[Text]" custT="1"/>
      <dgm:spPr/>
      <dgm:t>
        <a:bodyPr/>
        <a:lstStyle/>
        <a:p>
          <a:r>
            <a:rPr lang="en-US" sz="1800" b="1" dirty="0">
              <a:effectLst>
                <a:outerShdw blurRad="38100" dist="38100" dir="2700000" algn="tl">
                  <a:srgbClr val="000000">
                    <a:alpha val="43137"/>
                  </a:srgbClr>
                </a:outerShdw>
              </a:effectLst>
              <a:latin typeface="+mj-lt"/>
              <a:cs typeface="Arial" pitchFamily="34" charset="0"/>
            </a:rPr>
            <a:t>Teacher  Effectiveness System </a:t>
          </a:r>
        </a:p>
        <a:p>
          <a:r>
            <a:rPr lang="en-US" sz="1800" dirty="0">
              <a:effectLst>
                <a:outerShdw blurRad="38100" dist="38100" dir="2700000" algn="tl">
                  <a:srgbClr val="000000">
                    <a:alpha val="43137"/>
                  </a:srgbClr>
                </a:outerShdw>
              </a:effectLst>
              <a:latin typeface="+mj-lt"/>
              <a:cs typeface="Arial" pitchFamily="34" charset="0"/>
            </a:rPr>
            <a:t>(Generates a Teacher Effectiveness Measure Score)</a:t>
          </a:r>
          <a:endParaRPr lang="en-US" sz="1800" dirty="0">
            <a:latin typeface="+mj-lt"/>
          </a:endParaRPr>
        </a:p>
      </dgm:t>
    </dgm:pt>
    <dgm:pt modelId="{0D65143D-FC53-49D0-B504-27CD74EA7C8F}" type="parTrans" cxnId="{928E4855-AC03-4507-9682-AFAF67468A35}">
      <dgm:prSet/>
      <dgm:spPr/>
      <dgm:t>
        <a:bodyPr/>
        <a:lstStyle/>
        <a:p>
          <a:endParaRPr lang="en-US" sz="2400">
            <a:latin typeface="+mj-lt"/>
          </a:endParaRPr>
        </a:p>
      </dgm:t>
    </dgm:pt>
    <dgm:pt modelId="{4D650025-060A-4245-97F7-758FC1A9430B}" type="sibTrans" cxnId="{928E4855-AC03-4507-9682-AFAF67468A35}">
      <dgm:prSet/>
      <dgm:spPr/>
      <dgm:t>
        <a:bodyPr/>
        <a:lstStyle/>
        <a:p>
          <a:endParaRPr lang="en-US" sz="2400">
            <a:latin typeface="+mj-lt"/>
          </a:endParaRPr>
        </a:p>
      </dgm:t>
    </dgm:pt>
    <dgm:pt modelId="{84DC6BC4-72A3-4181-AEB0-18360135C41B}">
      <dgm:prSet phldrT="[Text]" custT="1"/>
      <dgm:spPr/>
      <dgm:t>
        <a:bodyPr/>
        <a:lstStyle/>
        <a:p>
          <a:r>
            <a:rPr lang="en-US" sz="1600" b="1" dirty="0">
              <a:effectLst>
                <a:outerShdw blurRad="38100" dist="38100" dir="2700000" algn="tl">
                  <a:srgbClr val="000000">
                    <a:alpha val="43137"/>
                  </a:srgbClr>
                </a:outerShdw>
              </a:effectLst>
              <a:latin typeface="+mj-lt"/>
              <a:cs typeface="Arial" pitchFamily="34" charset="0"/>
            </a:rPr>
            <a:t>Teacher Assessment on Performance Standards</a:t>
          </a:r>
        </a:p>
        <a:p>
          <a:r>
            <a:rPr lang="en-US" sz="1600" dirty="0">
              <a:effectLst>
                <a:outerShdw blurRad="38100" dist="38100" dir="2700000" algn="tl">
                  <a:srgbClr val="000000">
                    <a:alpha val="43137"/>
                  </a:srgbClr>
                </a:outerShdw>
              </a:effectLst>
              <a:latin typeface="+mj-lt"/>
              <a:cs typeface="Arial" pitchFamily="34" charset="0"/>
            </a:rPr>
            <a:t>(Data sources include observations, documentation, and student perception surveys)</a:t>
          </a:r>
          <a:endParaRPr lang="en-US" sz="1600" dirty="0">
            <a:effectLst>
              <a:outerShdw blurRad="38100" dist="38100" dir="2700000" algn="tl">
                <a:srgbClr val="000000">
                  <a:alpha val="43137"/>
                </a:srgbClr>
              </a:outerShdw>
            </a:effectLst>
            <a:latin typeface="+mj-lt"/>
          </a:endParaRPr>
        </a:p>
      </dgm:t>
    </dgm:pt>
    <dgm:pt modelId="{8C4080F7-0842-47F7-AFF0-76F561CDD3AE}" type="parTrans" cxnId="{795D8DAA-7B82-4360-8EE1-275FF6ABEB71}">
      <dgm:prSet/>
      <dgm:spPr/>
      <dgm:t>
        <a:bodyPr/>
        <a:lstStyle/>
        <a:p>
          <a:endParaRPr lang="en-US" sz="2400" dirty="0">
            <a:latin typeface="+mj-lt"/>
          </a:endParaRPr>
        </a:p>
      </dgm:t>
    </dgm:pt>
    <dgm:pt modelId="{1F417915-1339-4E42-A9CD-89B5BDCAA462}" type="sibTrans" cxnId="{795D8DAA-7B82-4360-8EE1-275FF6ABEB71}">
      <dgm:prSet/>
      <dgm:spPr/>
      <dgm:t>
        <a:bodyPr/>
        <a:lstStyle/>
        <a:p>
          <a:endParaRPr lang="en-US" sz="2400">
            <a:latin typeface="+mj-lt"/>
          </a:endParaRPr>
        </a:p>
      </dgm:t>
    </dgm:pt>
    <dgm:pt modelId="{1A38D300-4A3B-4641-94B4-A520938EA487}">
      <dgm:prSet phldrT="[Text]" custT="1"/>
      <dgm:spPr/>
      <dgm:t>
        <a:bodyPr/>
        <a:lstStyle/>
        <a:p>
          <a:r>
            <a:rPr lang="en-US" sz="1600" b="1" dirty="0">
              <a:effectLst>
                <a:outerShdw blurRad="38100" dist="38100" dir="2700000" algn="tl">
                  <a:srgbClr val="000000">
                    <a:alpha val="43137"/>
                  </a:srgbClr>
                </a:outerShdw>
              </a:effectLst>
              <a:latin typeface="+mj-lt"/>
              <a:cs typeface="Arial" pitchFamily="34" charset="0"/>
            </a:rPr>
            <a:t>Student Growth and Academic Achievement </a:t>
          </a:r>
          <a:endParaRPr lang="en-US" sz="1600" dirty="0">
            <a:latin typeface="+mj-lt"/>
          </a:endParaRPr>
        </a:p>
      </dgm:t>
    </dgm:pt>
    <dgm:pt modelId="{A14EF1E6-2FA4-48F5-9A19-3F4CD4D8F811}" type="parTrans" cxnId="{AE2595D8-9FCC-409D-9369-49CD836F722C}">
      <dgm:prSet/>
      <dgm:spPr/>
      <dgm:t>
        <a:bodyPr/>
        <a:lstStyle/>
        <a:p>
          <a:endParaRPr lang="en-US" sz="2400" dirty="0">
            <a:latin typeface="+mj-lt"/>
          </a:endParaRPr>
        </a:p>
      </dgm:t>
    </dgm:pt>
    <dgm:pt modelId="{BA4202C3-260A-4AAC-9F4F-9902AE677E0E}" type="sibTrans" cxnId="{AE2595D8-9FCC-409D-9369-49CD836F722C}">
      <dgm:prSet/>
      <dgm:spPr/>
      <dgm:t>
        <a:bodyPr/>
        <a:lstStyle/>
        <a:p>
          <a:endParaRPr lang="en-US" sz="2400">
            <a:latin typeface="+mj-lt"/>
          </a:endParaRPr>
        </a:p>
      </dgm:t>
    </dgm:pt>
    <dgm:pt modelId="{D5489065-F350-44A0-B404-5E2FBD101BD3}" type="asst">
      <dgm:prSet custT="1"/>
      <dgm:spPr>
        <a:solidFill>
          <a:schemeClr val="accent3">
            <a:lumMod val="50000"/>
          </a:schemeClr>
        </a:solidFill>
      </dgm:spPr>
      <dgm:t>
        <a:bodyPr/>
        <a:lstStyle/>
        <a:p>
          <a:r>
            <a:rPr lang="en-US" sz="1400" b="1" dirty="0">
              <a:solidFill>
                <a:schemeClr val="bg1"/>
              </a:solidFill>
              <a:effectLst>
                <a:outerShdw blurRad="38100" dist="38100" dir="2700000" algn="tl">
                  <a:srgbClr val="000000">
                    <a:alpha val="43137"/>
                  </a:srgbClr>
                </a:outerShdw>
              </a:effectLst>
              <a:latin typeface="+mj-lt"/>
              <a:cs typeface="Arial" pitchFamily="34" charset="0"/>
            </a:rPr>
            <a:t>Teachers of Tested Subjects Student growth percentile</a:t>
          </a:r>
          <a:endParaRPr lang="en-US" sz="1400" b="1" dirty="0">
            <a:solidFill>
              <a:schemeClr val="bg1"/>
            </a:solidFill>
            <a:latin typeface="+mj-lt"/>
          </a:endParaRPr>
        </a:p>
      </dgm:t>
    </dgm:pt>
    <dgm:pt modelId="{CA72FF53-6297-40E8-AF88-37121A32E860}" type="parTrans" cxnId="{33FE74FC-74A2-4DFC-A62A-7C6ACE39F809}">
      <dgm:prSet/>
      <dgm:spPr/>
      <dgm:t>
        <a:bodyPr/>
        <a:lstStyle/>
        <a:p>
          <a:endParaRPr lang="en-US" sz="2400" dirty="0">
            <a:latin typeface="+mj-lt"/>
          </a:endParaRPr>
        </a:p>
      </dgm:t>
    </dgm:pt>
    <dgm:pt modelId="{904E4FAB-CFBE-486C-A3C2-2DE0F1A215D5}" type="sibTrans" cxnId="{33FE74FC-74A2-4DFC-A62A-7C6ACE39F809}">
      <dgm:prSet/>
      <dgm:spPr/>
      <dgm:t>
        <a:bodyPr/>
        <a:lstStyle/>
        <a:p>
          <a:endParaRPr lang="en-US" sz="2400">
            <a:latin typeface="+mj-lt"/>
          </a:endParaRPr>
        </a:p>
      </dgm:t>
    </dgm:pt>
    <dgm:pt modelId="{DEA04931-B5D5-49E6-B34B-BF1A52FA495B}" type="asst">
      <dgm:prSet custT="1"/>
      <dgm:spPr>
        <a:solidFill>
          <a:schemeClr val="accent3">
            <a:lumMod val="50000"/>
          </a:schemeClr>
        </a:solidFill>
      </dgm:spPr>
      <dgm:t>
        <a:bodyPr/>
        <a:lstStyle/>
        <a:p>
          <a:r>
            <a:rPr lang="en-US" sz="1400" b="1" dirty="0">
              <a:effectLst>
                <a:outerShdw blurRad="38100" dist="38100" dir="2700000" algn="tl">
                  <a:srgbClr val="000000">
                    <a:alpha val="43137"/>
                  </a:srgbClr>
                </a:outerShdw>
              </a:effectLst>
              <a:latin typeface="+mj-lt"/>
              <a:cs typeface="Arial" pitchFamily="34" charset="0"/>
            </a:rPr>
            <a:t>Teachers of Non-Tested Subjects</a:t>
          </a:r>
        </a:p>
        <a:p>
          <a:r>
            <a:rPr lang="en-US" sz="1400" b="1" dirty="0">
              <a:effectLst>
                <a:outerShdw blurRad="38100" dist="38100" dir="2700000" algn="tl">
                  <a:srgbClr val="000000">
                    <a:alpha val="43137"/>
                  </a:srgbClr>
                </a:outerShdw>
              </a:effectLst>
              <a:latin typeface="+mj-lt"/>
              <a:cs typeface="Arial" pitchFamily="34" charset="0"/>
            </a:rPr>
            <a:t> DOE approved district  Student Performance Goals</a:t>
          </a:r>
          <a:endParaRPr lang="en-US" sz="1400" dirty="0">
            <a:latin typeface="+mj-lt"/>
          </a:endParaRPr>
        </a:p>
      </dgm:t>
    </dgm:pt>
    <dgm:pt modelId="{A0926A2C-2C48-4DD6-9DC3-F46D68707C37}" type="parTrans" cxnId="{BC83D1E8-6F87-405E-8742-F9FDDA14D6EE}">
      <dgm:prSet/>
      <dgm:spPr/>
      <dgm:t>
        <a:bodyPr/>
        <a:lstStyle/>
        <a:p>
          <a:endParaRPr lang="en-US" sz="2400" dirty="0">
            <a:latin typeface="+mj-lt"/>
          </a:endParaRPr>
        </a:p>
      </dgm:t>
    </dgm:pt>
    <dgm:pt modelId="{D7568684-1C2D-4C18-AFC4-FC43E4297758}" type="sibTrans" cxnId="{BC83D1E8-6F87-405E-8742-F9FDDA14D6EE}">
      <dgm:prSet/>
      <dgm:spPr/>
      <dgm:t>
        <a:bodyPr/>
        <a:lstStyle/>
        <a:p>
          <a:endParaRPr lang="en-US" sz="2400">
            <a:latin typeface="+mj-lt"/>
          </a:endParaRPr>
        </a:p>
      </dgm:t>
    </dgm:pt>
    <dgm:pt modelId="{2715463A-10B5-48AB-8048-81515BF4B2A1}" type="pres">
      <dgm:prSet presAssocID="{93F8FB47-9BC1-4312-B541-5FCB960FA281}" presName="hierChild1" presStyleCnt="0">
        <dgm:presLayoutVars>
          <dgm:orgChart val="1"/>
          <dgm:chPref val="1"/>
          <dgm:dir/>
          <dgm:animOne val="branch"/>
          <dgm:animLvl val="lvl"/>
          <dgm:resizeHandles/>
        </dgm:presLayoutVars>
      </dgm:prSet>
      <dgm:spPr/>
    </dgm:pt>
    <dgm:pt modelId="{8496C6DA-7502-4502-87B7-87B0A4752CA0}" type="pres">
      <dgm:prSet presAssocID="{1BF94FF3-B1B2-48C2-A77C-02C3BF9D52D3}" presName="hierRoot1" presStyleCnt="0">
        <dgm:presLayoutVars>
          <dgm:hierBranch val="init"/>
        </dgm:presLayoutVars>
      </dgm:prSet>
      <dgm:spPr/>
    </dgm:pt>
    <dgm:pt modelId="{974DDD40-EBC9-4136-923D-2D610CF7D1B9}" type="pres">
      <dgm:prSet presAssocID="{1BF94FF3-B1B2-48C2-A77C-02C3BF9D52D3}" presName="rootComposite1" presStyleCnt="0"/>
      <dgm:spPr/>
    </dgm:pt>
    <dgm:pt modelId="{B0F718FE-A8A0-4827-AB39-2380C60A4D66}" type="pres">
      <dgm:prSet presAssocID="{1BF94FF3-B1B2-48C2-A77C-02C3BF9D52D3}" presName="rootText1" presStyleLbl="node0" presStyleIdx="0" presStyleCnt="1" custScaleX="391026">
        <dgm:presLayoutVars>
          <dgm:chPref val="3"/>
        </dgm:presLayoutVars>
      </dgm:prSet>
      <dgm:spPr/>
    </dgm:pt>
    <dgm:pt modelId="{5244763E-082A-4DA2-B1D5-EC04E03D828D}" type="pres">
      <dgm:prSet presAssocID="{1BF94FF3-B1B2-48C2-A77C-02C3BF9D52D3}" presName="rootConnector1" presStyleLbl="node1" presStyleIdx="0" presStyleCnt="0"/>
      <dgm:spPr/>
    </dgm:pt>
    <dgm:pt modelId="{84F3A3D4-9DC4-4C30-A984-A82B7ECB0DDE}" type="pres">
      <dgm:prSet presAssocID="{1BF94FF3-B1B2-48C2-A77C-02C3BF9D52D3}" presName="hierChild2" presStyleCnt="0"/>
      <dgm:spPr/>
    </dgm:pt>
    <dgm:pt modelId="{BC840220-2EFC-453D-808C-E3082CA3D69E}" type="pres">
      <dgm:prSet presAssocID="{8C4080F7-0842-47F7-AFF0-76F561CDD3AE}" presName="Name37" presStyleLbl="parChTrans1D2" presStyleIdx="0" presStyleCnt="2"/>
      <dgm:spPr/>
    </dgm:pt>
    <dgm:pt modelId="{60FF886A-36EF-415B-96E6-013A29839B5A}" type="pres">
      <dgm:prSet presAssocID="{84DC6BC4-72A3-4181-AEB0-18360135C41B}" presName="hierRoot2" presStyleCnt="0">
        <dgm:presLayoutVars>
          <dgm:hierBranch val="init"/>
        </dgm:presLayoutVars>
      </dgm:prSet>
      <dgm:spPr/>
    </dgm:pt>
    <dgm:pt modelId="{CD792DD7-FF1C-43EA-B999-E49872FD74D4}" type="pres">
      <dgm:prSet presAssocID="{84DC6BC4-72A3-4181-AEB0-18360135C41B}" presName="rootComposite" presStyleCnt="0"/>
      <dgm:spPr/>
    </dgm:pt>
    <dgm:pt modelId="{6ACE89DB-C37F-4804-838E-1769A1C44591}" type="pres">
      <dgm:prSet presAssocID="{84DC6BC4-72A3-4181-AEB0-18360135C41B}" presName="rootText" presStyleLbl="node2" presStyleIdx="0" presStyleCnt="2" custScaleX="151766" custScaleY="134280">
        <dgm:presLayoutVars>
          <dgm:chPref val="3"/>
        </dgm:presLayoutVars>
      </dgm:prSet>
      <dgm:spPr/>
    </dgm:pt>
    <dgm:pt modelId="{65B87F6C-FAD6-475A-9796-B72C168D485E}" type="pres">
      <dgm:prSet presAssocID="{84DC6BC4-72A3-4181-AEB0-18360135C41B}" presName="rootConnector" presStyleLbl="node2" presStyleIdx="0" presStyleCnt="2"/>
      <dgm:spPr/>
    </dgm:pt>
    <dgm:pt modelId="{7DA16FE7-C589-4CCD-B880-DBF0ABE09F62}" type="pres">
      <dgm:prSet presAssocID="{84DC6BC4-72A3-4181-AEB0-18360135C41B}" presName="hierChild4" presStyleCnt="0"/>
      <dgm:spPr/>
    </dgm:pt>
    <dgm:pt modelId="{9F095595-0845-4341-91F4-1477F9EFDED9}" type="pres">
      <dgm:prSet presAssocID="{84DC6BC4-72A3-4181-AEB0-18360135C41B}" presName="hierChild5" presStyleCnt="0"/>
      <dgm:spPr/>
    </dgm:pt>
    <dgm:pt modelId="{04710FE6-813E-4085-88F6-93142F5A8829}" type="pres">
      <dgm:prSet presAssocID="{A14EF1E6-2FA4-48F5-9A19-3F4CD4D8F811}" presName="Name37" presStyleLbl="parChTrans1D2" presStyleIdx="1" presStyleCnt="2"/>
      <dgm:spPr/>
    </dgm:pt>
    <dgm:pt modelId="{A3322D68-006D-42A6-9BAA-03264F546507}" type="pres">
      <dgm:prSet presAssocID="{1A38D300-4A3B-4641-94B4-A520938EA487}" presName="hierRoot2" presStyleCnt="0">
        <dgm:presLayoutVars>
          <dgm:hierBranch val="init"/>
        </dgm:presLayoutVars>
      </dgm:prSet>
      <dgm:spPr/>
    </dgm:pt>
    <dgm:pt modelId="{32AD7132-6491-456D-86CF-C9E3821841D6}" type="pres">
      <dgm:prSet presAssocID="{1A38D300-4A3B-4641-94B4-A520938EA487}" presName="rootComposite" presStyleCnt="0"/>
      <dgm:spPr/>
    </dgm:pt>
    <dgm:pt modelId="{C6228F06-E336-44FD-94A1-3F570FF8786B}" type="pres">
      <dgm:prSet presAssocID="{1A38D300-4A3B-4641-94B4-A520938EA487}" presName="rootText" presStyleLbl="node2" presStyleIdx="1" presStyleCnt="2" custScaleX="151766" custScaleY="134280">
        <dgm:presLayoutVars>
          <dgm:chPref val="3"/>
        </dgm:presLayoutVars>
      </dgm:prSet>
      <dgm:spPr/>
    </dgm:pt>
    <dgm:pt modelId="{D486C42C-F6E1-41CB-B6ED-93661F2D9A7E}" type="pres">
      <dgm:prSet presAssocID="{1A38D300-4A3B-4641-94B4-A520938EA487}" presName="rootConnector" presStyleLbl="node2" presStyleIdx="1" presStyleCnt="2"/>
      <dgm:spPr/>
    </dgm:pt>
    <dgm:pt modelId="{2D44F5B1-1C90-4685-8D6E-BC9716893F1B}" type="pres">
      <dgm:prSet presAssocID="{1A38D300-4A3B-4641-94B4-A520938EA487}" presName="hierChild4" presStyleCnt="0"/>
      <dgm:spPr/>
    </dgm:pt>
    <dgm:pt modelId="{F3143C07-44CB-4031-A7C0-34DDA23A74C7}" type="pres">
      <dgm:prSet presAssocID="{1A38D300-4A3B-4641-94B4-A520938EA487}" presName="hierChild5" presStyleCnt="0"/>
      <dgm:spPr/>
    </dgm:pt>
    <dgm:pt modelId="{DCD953D1-218A-4573-BC86-453697FB6F69}" type="pres">
      <dgm:prSet presAssocID="{CA72FF53-6297-40E8-AF88-37121A32E860}" presName="Name111" presStyleLbl="parChTrans1D3" presStyleIdx="0" presStyleCnt="2"/>
      <dgm:spPr/>
    </dgm:pt>
    <dgm:pt modelId="{29818CF3-C7DF-4721-836C-4F9AE64F22D3}" type="pres">
      <dgm:prSet presAssocID="{D5489065-F350-44A0-B404-5E2FBD101BD3}" presName="hierRoot3" presStyleCnt="0">
        <dgm:presLayoutVars>
          <dgm:hierBranch val="init"/>
        </dgm:presLayoutVars>
      </dgm:prSet>
      <dgm:spPr/>
    </dgm:pt>
    <dgm:pt modelId="{114203A6-3257-413B-97E2-F8D56A3C5732}" type="pres">
      <dgm:prSet presAssocID="{D5489065-F350-44A0-B404-5E2FBD101BD3}" presName="rootComposite3" presStyleCnt="0"/>
      <dgm:spPr/>
    </dgm:pt>
    <dgm:pt modelId="{C40996B5-3F47-4002-B9E9-7D253EBC8EC5}" type="pres">
      <dgm:prSet presAssocID="{D5489065-F350-44A0-B404-5E2FBD101BD3}" presName="rootText3" presStyleLbl="asst2" presStyleIdx="0" presStyleCnt="2" custScaleY="116962">
        <dgm:presLayoutVars>
          <dgm:chPref val="3"/>
        </dgm:presLayoutVars>
      </dgm:prSet>
      <dgm:spPr/>
    </dgm:pt>
    <dgm:pt modelId="{17163C93-649B-4C6A-A6BE-8873152E32E3}" type="pres">
      <dgm:prSet presAssocID="{D5489065-F350-44A0-B404-5E2FBD101BD3}" presName="rootConnector3" presStyleLbl="asst2" presStyleIdx="0" presStyleCnt="2"/>
      <dgm:spPr/>
    </dgm:pt>
    <dgm:pt modelId="{4E976B39-E65F-4B15-B176-F279191B0700}" type="pres">
      <dgm:prSet presAssocID="{D5489065-F350-44A0-B404-5E2FBD101BD3}" presName="hierChild6" presStyleCnt="0"/>
      <dgm:spPr/>
    </dgm:pt>
    <dgm:pt modelId="{BE9F0762-D1D8-455A-A524-2807F794AD51}" type="pres">
      <dgm:prSet presAssocID="{D5489065-F350-44A0-B404-5E2FBD101BD3}" presName="hierChild7" presStyleCnt="0"/>
      <dgm:spPr/>
    </dgm:pt>
    <dgm:pt modelId="{1FC51D72-2536-4583-8CE4-71F7F83D84C6}" type="pres">
      <dgm:prSet presAssocID="{A0926A2C-2C48-4DD6-9DC3-F46D68707C37}" presName="Name111" presStyleLbl="parChTrans1D3" presStyleIdx="1" presStyleCnt="2"/>
      <dgm:spPr/>
    </dgm:pt>
    <dgm:pt modelId="{A765FA57-64DC-4DD3-9944-FC49B8FC3257}" type="pres">
      <dgm:prSet presAssocID="{DEA04931-B5D5-49E6-B34B-BF1A52FA495B}" presName="hierRoot3" presStyleCnt="0">
        <dgm:presLayoutVars>
          <dgm:hierBranch val="init"/>
        </dgm:presLayoutVars>
      </dgm:prSet>
      <dgm:spPr/>
    </dgm:pt>
    <dgm:pt modelId="{BFAC4CCE-0D0E-45E3-8330-BD875404F11D}" type="pres">
      <dgm:prSet presAssocID="{DEA04931-B5D5-49E6-B34B-BF1A52FA495B}" presName="rootComposite3" presStyleCnt="0"/>
      <dgm:spPr/>
    </dgm:pt>
    <dgm:pt modelId="{2346E724-FDF5-4B6E-8D3E-0370387D23CE}" type="pres">
      <dgm:prSet presAssocID="{DEA04931-B5D5-49E6-B34B-BF1A52FA495B}" presName="rootText3" presStyleLbl="asst2" presStyleIdx="1" presStyleCnt="2" custScaleY="116962">
        <dgm:presLayoutVars>
          <dgm:chPref val="3"/>
        </dgm:presLayoutVars>
      </dgm:prSet>
      <dgm:spPr/>
    </dgm:pt>
    <dgm:pt modelId="{F23139E5-6585-407E-A475-A6BC422AB3A9}" type="pres">
      <dgm:prSet presAssocID="{DEA04931-B5D5-49E6-B34B-BF1A52FA495B}" presName="rootConnector3" presStyleLbl="asst2" presStyleIdx="1" presStyleCnt="2"/>
      <dgm:spPr/>
    </dgm:pt>
    <dgm:pt modelId="{131F31BF-B9D3-4C8C-B142-2E2873F40C95}" type="pres">
      <dgm:prSet presAssocID="{DEA04931-B5D5-49E6-B34B-BF1A52FA495B}" presName="hierChild6" presStyleCnt="0"/>
      <dgm:spPr/>
    </dgm:pt>
    <dgm:pt modelId="{E5F58D96-C0C5-4B3A-BBA6-5121B4E0994C}" type="pres">
      <dgm:prSet presAssocID="{DEA04931-B5D5-49E6-B34B-BF1A52FA495B}" presName="hierChild7" presStyleCnt="0"/>
      <dgm:spPr/>
    </dgm:pt>
    <dgm:pt modelId="{BD919738-18EC-4A5C-9F84-17FE3FFD2A86}" type="pres">
      <dgm:prSet presAssocID="{1BF94FF3-B1B2-48C2-A77C-02C3BF9D52D3}" presName="hierChild3" presStyleCnt="0"/>
      <dgm:spPr/>
    </dgm:pt>
  </dgm:ptLst>
  <dgm:cxnLst>
    <dgm:cxn modelId="{A6223F05-8CA1-4992-B82D-E54D008D998C}" type="presOf" srcId="{1A38D300-4A3B-4641-94B4-A520938EA487}" destId="{C6228F06-E336-44FD-94A1-3F570FF8786B}" srcOrd="0" destOrd="0" presId="urn:microsoft.com/office/officeart/2005/8/layout/orgChart1"/>
    <dgm:cxn modelId="{9C2FEC0A-FC4E-45C4-BA11-15A3A223D0C2}" type="presOf" srcId="{84DC6BC4-72A3-4181-AEB0-18360135C41B}" destId="{65B87F6C-FAD6-475A-9796-B72C168D485E}" srcOrd="1" destOrd="0" presId="urn:microsoft.com/office/officeart/2005/8/layout/orgChart1"/>
    <dgm:cxn modelId="{B559203D-8A92-4007-A7F1-DB3BDAE45469}" type="presOf" srcId="{84DC6BC4-72A3-4181-AEB0-18360135C41B}" destId="{6ACE89DB-C37F-4804-838E-1769A1C44591}" srcOrd="0" destOrd="0" presId="urn:microsoft.com/office/officeart/2005/8/layout/orgChart1"/>
    <dgm:cxn modelId="{DC86C645-B29F-42D0-AD31-57E21A5DAEA8}" type="presOf" srcId="{A0926A2C-2C48-4DD6-9DC3-F46D68707C37}" destId="{1FC51D72-2536-4583-8CE4-71F7F83D84C6}" srcOrd="0" destOrd="0" presId="urn:microsoft.com/office/officeart/2005/8/layout/orgChart1"/>
    <dgm:cxn modelId="{C539126B-A8AE-45EF-8AA5-6B4D32691505}" type="presOf" srcId="{D5489065-F350-44A0-B404-5E2FBD101BD3}" destId="{17163C93-649B-4C6A-A6BE-8873152E32E3}" srcOrd="1" destOrd="0" presId="urn:microsoft.com/office/officeart/2005/8/layout/orgChart1"/>
    <dgm:cxn modelId="{0B90A76F-89B4-44B2-895E-B62B7BB47D08}" type="presOf" srcId="{D5489065-F350-44A0-B404-5E2FBD101BD3}" destId="{C40996B5-3F47-4002-B9E9-7D253EBC8EC5}" srcOrd="0" destOrd="0" presId="urn:microsoft.com/office/officeart/2005/8/layout/orgChart1"/>
    <dgm:cxn modelId="{46B4F54F-5C44-429E-B6E3-3FA2AE7F04BD}" type="presOf" srcId="{8C4080F7-0842-47F7-AFF0-76F561CDD3AE}" destId="{BC840220-2EFC-453D-808C-E3082CA3D69E}" srcOrd="0" destOrd="0" presId="urn:microsoft.com/office/officeart/2005/8/layout/orgChart1"/>
    <dgm:cxn modelId="{928E4855-AC03-4507-9682-AFAF67468A35}" srcId="{93F8FB47-9BC1-4312-B541-5FCB960FA281}" destId="{1BF94FF3-B1B2-48C2-A77C-02C3BF9D52D3}" srcOrd="0" destOrd="0" parTransId="{0D65143D-FC53-49D0-B504-27CD74EA7C8F}" sibTransId="{4D650025-060A-4245-97F7-758FC1A9430B}"/>
    <dgm:cxn modelId="{B18AC975-F5DA-4629-A2E2-CFC35940C49A}" type="presOf" srcId="{93F8FB47-9BC1-4312-B541-5FCB960FA281}" destId="{2715463A-10B5-48AB-8048-81515BF4B2A1}" srcOrd="0" destOrd="0" presId="urn:microsoft.com/office/officeart/2005/8/layout/orgChart1"/>
    <dgm:cxn modelId="{7AD8B98A-CF9F-4417-93CD-420F281D4118}" type="presOf" srcId="{DEA04931-B5D5-49E6-B34B-BF1A52FA495B}" destId="{2346E724-FDF5-4B6E-8D3E-0370387D23CE}" srcOrd="0" destOrd="0" presId="urn:microsoft.com/office/officeart/2005/8/layout/orgChart1"/>
    <dgm:cxn modelId="{B8A69BA2-A447-4DBA-9BF4-D64E36D24BF8}" type="presOf" srcId="{CA72FF53-6297-40E8-AF88-37121A32E860}" destId="{DCD953D1-218A-4573-BC86-453697FB6F69}" srcOrd="0" destOrd="0" presId="urn:microsoft.com/office/officeart/2005/8/layout/orgChart1"/>
    <dgm:cxn modelId="{795D8DAA-7B82-4360-8EE1-275FF6ABEB71}" srcId="{1BF94FF3-B1B2-48C2-A77C-02C3BF9D52D3}" destId="{84DC6BC4-72A3-4181-AEB0-18360135C41B}" srcOrd="0" destOrd="0" parTransId="{8C4080F7-0842-47F7-AFF0-76F561CDD3AE}" sibTransId="{1F417915-1339-4E42-A9CD-89B5BDCAA462}"/>
    <dgm:cxn modelId="{F2B775CD-7FA8-4D78-ADF3-5A6BA5728C94}" type="presOf" srcId="{DEA04931-B5D5-49E6-B34B-BF1A52FA495B}" destId="{F23139E5-6585-407E-A475-A6BC422AB3A9}" srcOrd="1" destOrd="0" presId="urn:microsoft.com/office/officeart/2005/8/layout/orgChart1"/>
    <dgm:cxn modelId="{EDD5ACCE-E355-4CFA-8B26-BF4B733B543D}" type="presOf" srcId="{1A38D300-4A3B-4641-94B4-A520938EA487}" destId="{D486C42C-F6E1-41CB-B6ED-93661F2D9A7E}" srcOrd="1" destOrd="0" presId="urn:microsoft.com/office/officeart/2005/8/layout/orgChart1"/>
    <dgm:cxn modelId="{A5C857D0-5275-46D1-88AC-5CB28EBF85B6}" type="presOf" srcId="{A14EF1E6-2FA4-48F5-9A19-3F4CD4D8F811}" destId="{04710FE6-813E-4085-88F6-93142F5A8829}" srcOrd="0" destOrd="0" presId="urn:microsoft.com/office/officeart/2005/8/layout/orgChart1"/>
    <dgm:cxn modelId="{AE2595D8-9FCC-409D-9369-49CD836F722C}" srcId="{1BF94FF3-B1B2-48C2-A77C-02C3BF9D52D3}" destId="{1A38D300-4A3B-4641-94B4-A520938EA487}" srcOrd="1" destOrd="0" parTransId="{A14EF1E6-2FA4-48F5-9A19-3F4CD4D8F811}" sibTransId="{BA4202C3-260A-4AAC-9F4F-9902AE677E0E}"/>
    <dgm:cxn modelId="{BC83D1E8-6F87-405E-8742-F9FDDA14D6EE}" srcId="{1A38D300-4A3B-4641-94B4-A520938EA487}" destId="{DEA04931-B5D5-49E6-B34B-BF1A52FA495B}" srcOrd="1" destOrd="0" parTransId="{A0926A2C-2C48-4DD6-9DC3-F46D68707C37}" sibTransId="{D7568684-1C2D-4C18-AFC4-FC43E4297758}"/>
    <dgm:cxn modelId="{B981C4ED-EC83-41F3-A7E1-926BEA88AB4E}" type="presOf" srcId="{1BF94FF3-B1B2-48C2-A77C-02C3BF9D52D3}" destId="{B0F718FE-A8A0-4827-AB39-2380C60A4D66}" srcOrd="0" destOrd="0" presId="urn:microsoft.com/office/officeart/2005/8/layout/orgChart1"/>
    <dgm:cxn modelId="{33FE74FC-74A2-4DFC-A62A-7C6ACE39F809}" srcId="{1A38D300-4A3B-4641-94B4-A520938EA487}" destId="{D5489065-F350-44A0-B404-5E2FBD101BD3}" srcOrd="0" destOrd="0" parTransId="{CA72FF53-6297-40E8-AF88-37121A32E860}" sibTransId="{904E4FAB-CFBE-486C-A3C2-2DE0F1A215D5}"/>
    <dgm:cxn modelId="{5CBEB4FE-A6D2-4BFE-9AF4-F8AA2682253E}" type="presOf" srcId="{1BF94FF3-B1B2-48C2-A77C-02C3BF9D52D3}" destId="{5244763E-082A-4DA2-B1D5-EC04E03D828D}" srcOrd="1" destOrd="0" presId="urn:microsoft.com/office/officeart/2005/8/layout/orgChart1"/>
    <dgm:cxn modelId="{45EEC7B0-6D7A-4B06-ADEC-22F3B647CBE1}" type="presParOf" srcId="{2715463A-10B5-48AB-8048-81515BF4B2A1}" destId="{8496C6DA-7502-4502-87B7-87B0A4752CA0}" srcOrd="0" destOrd="0" presId="urn:microsoft.com/office/officeart/2005/8/layout/orgChart1"/>
    <dgm:cxn modelId="{CE2C2879-77E9-4943-B4BC-75ABA4E8A786}" type="presParOf" srcId="{8496C6DA-7502-4502-87B7-87B0A4752CA0}" destId="{974DDD40-EBC9-4136-923D-2D610CF7D1B9}" srcOrd="0" destOrd="0" presId="urn:microsoft.com/office/officeart/2005/8/layout/orgChart1"/>
    <dgm:cxn modelId="{53F3E25A-51F5-4031-B9AD-210FD22564B3}" type="presParOf" srcId="{974DDD40-EBC9-4136-923D-2D610CF7D1B9}" destId="{B0F718FE-A8A0-4827-AB39-2380C60A4D66}" srcOrd="0" destOrd="0" presId="urn:microsoft.com/office/officeart/2005/8/layout/orgChart1"/>
    <dgm:cxn modelId="{FF3CFEBD-3FEC-4E1B-9564-14883CABAA45}" type="presParOf" srcId="{974DDD40-EBC9-4136-923D-2D610CF7D1B9}" destId="{5244763E-082A-4DA2-B1D5-EC04E03D828D}" srcOrd="1" destOrd="0" presId="urn:microsoft.com/office/officeart/2005/8/layout/orgChart1"/>
    <dgm:cxn modelId="{E6C111EE-CB8E-41FB-A731-111D7F2B757A}" type="presParOf" srcId="{8496C6DA-7502-4502-87B7-87B0A4752CA0}" destId="{84F3A3D4-9DC4-4C30-A984-A82B7ECB0DDE}" srcOrd="1" destOrd="0" presId="urn:microsoft.com/office/officeart/2005/8/layout/orgChart1"/>
    <dgm:cxn modelId="{DDFD0AC6-0275-4010-98F0-CFA17F628E36}" type="presParOf" srcId="{84F3A3D4-9DC4-4C30-A984-A82B7ECB0DDE}" destId="{BC840220-2EFC-453D-808C-E3082CA3D69E}" srcOrd="0" destOrd="0" presId="urn:microsoft.com/office/officeart/2005/8/layout/orgChart1"/>
    <dgm:cxn modelId="{23AEAF4E-3B1F-4BA0-A68C-2A4FF661BAF8}" type="presParOf" srcId="{84F3A3D4-9DC4-4C30-A984-A82B7ECB0DDE}" destId="{60FF886A-36EF-415B-96E6-013A29839B5A}" srcOrd="1" destOrd="0" presId="urn:microsoft.com/office/officeart/2005/8/layout/orgChart1"/>
    <dgm:cxn modelId="{8D982FD9-2C2E-4968-8612-BE86082506B6}" type="presParOf" srcId="{60FF886A-36EF-415B-96E6-013A29839B5A}" destId="{CD792DD7-FF1C-43EA-B999-E49872FD74D4}" srcOrd="0" destOrd="0" presId="urn:microsoft.com/office/officeart/2005/8/layout/orgChart1"/>
    <dgm:cxn modelId="{AA8FBFCE-65D6-4C8B-BE4B-C2678E15AC9B}" type="presParOf" srcId="{CD792DD7-FF1C-43EA-B999-E49872FD74D4}" destId="{6ACE89DB-C37F-4804-838E-1769A1C44591}" srcOrd="0" destOrd="0" presId="urn:microsoft.com/office/officeart/2005/8/layout/orgChart1"/>
    <dgm:cxn modelId="{B87122A2-4C5B-47AE-A30D-1DE43FFE46BD}" type="presParOf" srcId="{CD792DD7-FF1C-43EA-B999-E49872FD74D4}" destId="{65B87F6C-FAD6-475A-9796-B72C168D485E}" srcOrd="1" destOrd="0" presId="urn:microsoft.com/office/officeart/2005/8/layout/orgChart1"/>
    <dgm:cxn modelId="{68AB0D76-274B-4DCC-91FD-4B6DA0B387CA}" type="presParOf" srcId="{60FF886A-36EF-415B-96E6-013A29839B5A}" destId="{7DA16FE7-C589-4CCD-B880-DBF0ABE09F62}" srcOrd="1" destOrd="0" presId="urn:microsoft.com/office/officeart/2005/8/layout/orgChart1"/>
    <dgm:cxn modelId="{D006F352-44D0-4779-A6CC-801049286B46}" type="presParOf" srcId="{60FF886A-36EF-415B-96E6-013A29839B5A}" destId="{9F095595-0845-4341-91F4-1477F9EFDED9}" srcOrd="2" destOrd="0" presId="urn:microsoft.com/office/officeart/2005/8/layout/orgChart1"/>
    <dgm:cxn modelId="{B4B78D95-1705-4B3B-B36D-1F993171790D}" type="presParOf" srcId="{84F3A3D4-9DC4-4C30-A984-A82B7ECB0DDE}" destId="{04710FE6-813E-4085-88F6-93142F5A8829}" srcOrd="2" destOrd="0" presId="urn:microsoft.com/office/officeart/2005/8/layout/orgChart1"/>
    <dgm:cxn modelId="{1A16C179-1346-4B12-B08B-422E31765632}" type="presParOf" srcId="{84F3A3D4-9DC4-4C30-A984-A82B7ECB0DDE}" destId="{A3322D68-006D-42A6-9BAA-03264F546507}" srcOrd="3" destOrd="0" presId="urn:microsoft.com/office/officeart/2005/8/layout/orgChart1"/>
    <dgm:cxn modelId="{EA2F7872-C92F-476E-B963-5C024776483A}" type="presParOf" srcId="{A3322D68-006D-42A6-9BAA-03264F546507}" destId="{32AD7132-6491-456D-86CF-C9E3821841D6}" srcOrd="0" destOrd="0" presId="urn:microsoft.com/office/officeart/2005/8/layout/orgChart1"/>
    <dgm:cxn modelId="{9D5284F1-1A2B-4D20-BC7B-78C15CACA005}" type="presParOf" srcId="{32AD7132-6491-456D-86CF-C9E3821841D6}" destId="{C6228F06-E336-44FD-94A1-3F570FF8786B}" srcOrd="0" destOrd="0" presId="urn:microsoft.com/office/officeart/2005/8/layout/orgChart1"/>
    <dgm:cxn modelId="{6DBF878C-4F35-413D-B1BE-13872E94B316}" type="presParOf" srcId="{32AD7132-6491-456D-86CF-C9E3821841D6}" destId="{D486C42C-F6E1-41CB-B6ED-93661F2D9A7E}" srcOrd="1" destOrd="0" presId="urn:microsoft.com/office/officeart/2005/8/layout/orgChart1"/>
    <dgm:cxn modelId="{F571059C-A0BD-4D7D-91B4-65A22F8375B1}" type="presParOf" srcId="{A3322D68-006D-42A6-9BAA-03264F546507}" destId="{2D44F5B1-1C90-4685-8D6E-BC9716893F1B}" srcOrd="1" destOrd="0" presId="urn:microsoft.com/office/officeart/2005/8/layout/orgChart1"/>
    <dgm:cxn modelId="{0EABD12D-8F6E-4244-BF8F-8E2C68724280}" type="presParOf" srcId="{A3322D68-006D-42A6-9BAA-03264F546507}" destId="{F3143C07-44CB-4031-A7C0-34DDA23A74C7}" srcOrd="2" destOrd="0" presId="urn:microsoft.com/office/officeart/2005/8/layout/orgChart1"/>
    <dgm:cxn modelId="{C585C614-482F-44AA-9159-09FDD86E66D7}" type="presParOf" srcId="{F3143C07-44CB-4031-A7C0-34DDA23A74C7}" destId="{DCD953D1-218A-4573-BC86-453697FB6F69}" srcOrd="0" destOrd="0" presId="urn:microsoft.com/office/officeart/2005/8/layout/orgChart1"/>
    <dgm:cxn modelId="{711B2F7B-8177-4D96-881F-E57CB3C8D7DA}" type="presParOf" srcId="{F3143C07-44CB-4031-A7C0-34DDA23A74C7}" destId="{29818CF3-C7DF-4721-836C-4F9AE64F22D3}" srcOrd="1" destOrd="0" presId="urn:microsoft.com/office/officeart/2005/8/layout/orgChart1"/>
    <dgm:cxn modelId="{64B96FED-282B-45AC-B5E9-BD7E1240CD1B}" type="presParOf" srcId="{29818CF3-C7DF-4721-836C-4F9AE64F22D3}" destId="{114203A6-3257-413B-97E2-F8D56A3C5732}" srcOrd="0" destOrd="0" presId="urn:microsoft.com/office/officeart/2005/8/layout/orgChart1"/>
    <dgm:cxn modelId="{6881AE32-E273-41F5-B624-B7F84C2A3BB4}" type="presParOf" srcId="{114203A6-3257-413B-97E2-F8D56A3C5732}" destId="{C40996B5-3F47-4002-B9E9-7D253EBC8EC5}" srcOrd="0" destOrd="0" presId="urn:microsoft.com/office/officeart/2005/8/layout/orgChart1"/>
    <dgm:cxn modelId="{14692E94-547C-43A1-B551-36C24205EDDB}" type="presParOf" srcId="{114203A6-3257-413B-97E2-F8D56A3C5732}" destId="{17163C93-649B-4C6A-A6BE-8873152E32E3}" srcOrd="1" destOrd="0" presId="urn:microsoft.com/office/officeart/2005/8/layout/orgChart1"/>
    <dgm:cxn modelId="{1FD4CA23-908C-4D54-BF25-AED168E4BEC6}" type="presParOf" srcId="{29818CF3-C7DF-4721-836C-4F9AE64F22D3}" destId="{4E976B39-E65F-4B15-B176-F279191B0700}" srcOrd="1" destOrd="0" presId="urn:microsoft.com/office/officeart/2005/8/layout/orgChart1"/>
    <dgm:cxn modelId="{0CEF1E9F-89EE-473A-8CBE-53423AC11164}" type="presParOf" srcId="{29818CF3-C7DF-4721-836C-4F9AE64F22D3}" destId="{BE9F0762-D1D8-455A-A524-2807F794AD51}" srcOrd="2" destOrd="0" presId="urn:microsoft.com/office/officeart/2005/8/layout/orgChart1"/>
    <dgm:cxn modelId="{CCE692D5-D11D-4B78-89FF-39D4726F0AA1}" type="presParOf" srcId="{F3143C07-44CB-4031-A7C0-34DDA23A74C7}" destId="{1FC51D72-2536-4583-8CE4-71F7F83D84C6}" srcOrd="2" destOrd="0" presId="urn:microsoft.com/office/officeart/2005/8/layout/orgChart1"/>
    <dgm:cxn modelId="{A2660BB8-CDF5-4B09-9F51-4552EE540D52}" type="presParOf" srcId="{F3143C07-44CB-4031-A7C0-34DDA23A74C7}" destId="{A765FA57-64DC-4DD3-9944-FC49B8FC3257}" srcOrd="3" destOrd="0" presId="urn:microsoft.com/office/officeart/2005/8/layout/orgChart1"/>
    <dgm:cxn modelId="{5CDCD6B4-9DC2-4B0E-BD4D-65FEE656D215}" type="presParOf" srcId="{A765FA57-64DC-4DD3-9944-FC49B8FC3257}" destId="{BFAC4CCE-0D0E-45E3-8330-BD875404F11D}" srcOrd="0" destOrd="0" presId="urn:microsoft.com/office/officeart/2005/8/layout/orgChart1"/>
    <dgm:cxn modelId="{2C497E8B-1C65-4C5A-9661-53ADEFD31211}" type="presParOf" srcId="{BFAC4CCE-0D0E-45E3-8330-BD875404F11D}" destId="{2346E724-FDF5-4B6E-8D3E-0370387D23CE}" srcOrd="0" destOrd="0" presId="urn:microsoft.com/office/officeart/2005/8/layout/orgChart1"/>
    <dgm:cxn modelId="{B6CEBB5D-181A-4692-B25B-24D1BD92EF2B}" type="presParOf" srcId="{BFAC4CCE-0D0E-45E3-8330-BD875404F11D}" destId="{F23139E5-6585-407E-A475-A6BC422AB3A9}" srcOrd="1" destOrd="0" presId="urn:microsoft.com/office/officeart/2005/8/layout/orgChart1"/>
    <dgm:cxn modelId="{436A232F-E0D1-42E6-BC97-1717BB7CF6BE}" type="presParOf" srcId="{A765FA57-64DC-4DD3-9944-FC49B8FC3257}" destId="{131F31BF-B9D3-4C8C-B142-2E2873F40C95}" srcOrd="1" destOrd="0" presId="urn:microsoft.com/office/officeart/2005/8/layout/orgChart1"/>
    <dgm:cxn modelId="{A3898A39-5D75-4E79-AD50-1C8CCA8A7361}" type="presParOf" srcId="{A765FA57-64DC-4DD3-9944-FC49B8FC3257}" destId="{E5F58D96-C0C5-4B3A-BBA6-5121B4E0994C}" srcOrd="2" destOrd="0" presId="urn:microsoft.com/office/officeart/2005/8/layout/orgChart1"/>
    <dgm:cxn modelId="{48498003-6A73-4FB8-AB45-6E15CB5BDE71}" type="presParOf" srcId="{8496C6DA-7502-4502-87B7-87B0A4752CA0}" destId="{BD919738-18EC-4A5C-9F84-17FE3FFD2A86}"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520EA15-8C30-4F70-B04D-33F0892544AA}" type="doc">
      <dgm:prSet loTypeId="urn:microsoft.com/office/officeart/2005/8/layout/hProcess9" loCatId="process" qsTypeId="urn:microsoft.com/office/officeart/2005/8/quickstyle/simple5" qsCatId="simple" csTypeId="urn:microsoft.com/office/officeart/2005/8/colors/accent1_2" csCatId="accent1" phldr="1"/>
      <dgm:spPr/>
    </dgm:pt>
    <dgm:pt modelId="{9865C7E7-E0DE-4558-B6C1-0FC2A126FA47}">
      <dgm:prSet phldrT="[Text]" custT="1">
        <dgm:style>
          <a:lnRef idx="0">
            <a:schemeClr val="accent1"/>
          </a:lnRef>
          <a:fillRef idx="3">
            <a:schemeClr val="accent1"/>
          </a:fillRef>
          <a:effectRef idx="3">
            <a:schemeClr val="accent1"/>
          </a:effectRef>
          <a:fontRef idx="minor">
            <a:schemeClr val="lt1"/>
          </a:fontRef>
        </dgm:style>
      </dgm:prSet>
      <dgm:spPr/>
      <dgm:t>
        <a:bodyPr/>
        <a:lstStyle/>
        <a:p>
          <a:r>
            <a:rPr lang="en-US" sz="1100" b="1" dirty="0">
              <a:solidFill>
                <a:schemeClr val="bg1"/>
              </a:solidFill>
              <a:latin typeface="+mj-lt"/>
            </a:rPr>
            <a:t>Orientation</a:t>
          </a:r>
        </a:p>
      </dgm:t>
    </dgm:pt>
    <dgm:pt modelId="{5AC7433F-5F2B-43E9-8943-FF97A79307FB}" type="parTrans" cxnId="{22414EF2-7A89-4CF1-A35D-5CDEF01BC04F}">
      <dgm:prSet/>
      <dgm:spPr/>
      <dgm:t>
        <a:bodyPr/>
        <a:lstStyle/>
        <a:p>
          <a:endParaRPr lang="en-US" sz="1100">
            <a:latin typeface="+mj-lt"/>
          </a:endParaRPr>
        </a:p>
      </dgm:t>
    </dgm:pt>
    <dgm:pt modelId="{6EE169DB-FC65-47BB-87CA-56EABB3CFE9D}" type="sibTrans" cxnId="{22414EF2-7A89-4CF1-A35D-5CDEF01BC04F}">
      <dgm:prSet/>
      <dgm:spPr/>
      <dgm:t>
        <a:bodyPr/>
        <a:lstStyle/>
        <a:p>
          <a:endParaRPr lang="en-US" sz="1100">
            <a:latin typeface="+mj-lt"/>
          </a:endParaRPr>
        </a:p>
      </dgm:t>
    </dgm:pt>
    <dgm:pt modelId="{1A8065AC-2243-4B86-943C-E53385C3C17A}">
      <dgm:prSet phldrT="[Text]" custT="1">
        <dgm:style>
          <a:lnRef idx="0">
            <a:schemeClr val="accent1"/>
          </a:lnRef>
          <a:fillRef idx="3">
            <a:schemeClr val="accent1"/>
          </a:fillRef>
          <a:effectRef idx="3">
            <a:schemeClr val="accent1"/>
          </a:effectRef>
          <a:fontRef idx="minor">
            <a:schemeClr val="lt1"/>
          </a:fontRef>
        </dgm:style>
      </dgm:prSet>
      <dgm:spPr/>
      <dgm:t>
        <a:bodyPr/>
        <a:lstStyle/>
        <a:p>
          <a:r>
            <a:rPr lang="en-US" sz="1050" b="1" dirty="0">
              <a:solidFill>
                <a:schemeClr val="bg1"/>
              </a:solidFill>
              <a:latin typeface="+mj-lt"/>
            </a:rPr>
            <a:t>Self-Assessment</a:t>
          </a:r>
        </a:p>
      </dgm:t>
    </dgm:pt>
    <dgm:pt modelId="{48F6B6E9-F99D-4279-90DC-89B195C9E61F}" type="parTrans" cxnId="{74ABBC49-F049-4C72-BDB3-B911CA1FE152}">
      <dgm:prSet/>
      <dgm:spPr/>
      <dgm:t>
        <a:bodyPr/>
        <a:lstStyle/>
        <a:p>
          <a:endParaRPr lang="en-US" sz="1100">
            <a:latin typeface="+mj-lt"/>
          </a:endParaRPr>
        </a:p>
      </dgm:t>
    </dgm:pt>
    <dgm:pt modelId="{F1AFF865-D3DD-45BD-BBC5-0C552BC85772}" type="sibTrans" cxnId="{74ABBC49-F049-4C72-BDB3-B911CA1FE152}">
      <dgm:prSet/>
      <dgm:spPr/>
      <dgm:t>
        <a:bodyPr/>
        <a:lstStyle/>
        <a:p>
          <a:endParaRPr lang="en-US" sz="1100">
            <a:latin typeface="+mj-lt"/>
          </a:endParaRPr>
        </a:p>
      </dgm:t>
    </dgm:pt>
    <dgm:pt modelId="{5F58716D-E3EB-490A-925C-98BA2E6CEDAD}">
      <dgm:prSet phldrT="[Text]" custT="1"/>
      <dgm:spPr/>
      <dgm:t>
        <a:bodyPr/>
        <a:lstStyle/>
        <a:p>
          <a:r>
            <a:rPr lang="en-US" sz="900" b="1" dirty="0">
              <a:latin typeface="+mj-lt"/>
            </a:rPr>
            <a:t>Summative Assessment</a:t>
          </a:r>
        </a:p>
      </dgm:t>
    </dgm:pt>
    <dgm:pt modelId="{1F270D81-1392-471C-B6C9-EDDEA7B4E774}" type="parTrans" cxnId="{41CF7265-193A-493B-9338-B4A74A00EADA}">
      <dgm:prSet/>
      <dgm:spPr/>
      <dgm:t>
        <a:bodyPr/>
        <a:lstStyle/>
        <a:p>
          <a:endParaRPr lang="en-US" sz="1100">
            <a:latin typeface="+mj-lt"/>
          </a:endParaRPr>
        </a:p>
      </dgm:t>
    </dgm:pt>
    <dgm:pt modelId="{7A361F57-BAF2-4CA8-B36D-2FEE788692A7}" type="sibTrans" cxnId="{41CF7265-193A-493B-9338-B4A74A00EADA}">
      <dgm:prSet/>
      <dgm:spPr/>
      <dgm:t>
        <a:bodyPr/>
        <a:lstStyle/>
        <a:p>
          <a:endParaRPr lang="en-US" sz="1100">
            <a:latin typeface="+mj-lt"/>
          </a:endParaRPr>
        </a:p>
      </dgm:t>
    </dgm:pt>
    <dgm:pt modelId="{4704A702-E2DA-42FD-8D19-7327DEAABE1C}">
      <dgm:prSet phldrT="[Text]" custT="1">
        <dgm:style>
          <a:lnRef idx="0">
            <a:schemeClr val="accent1"/>
          </a:lnRef>
          <a:fillRef idx="3">
            <a:schemeClr val="accent1"/>
          </a:fillRef>
          <a:effectRef idx="3">
            <a:schemeClr val="accent1"/>
          </a:effectRef>
          <a:fontRef idx="minor">
            <a:schemeClr val="lt1"/>
          </a:fontRef>
        </dgm:style>
      </dgm:prSet>
      <dgm:spPr/>
      <dgm:t>
        <a:bodyPr/>
        <a:lstStyle/>
        <a:p>
          <a:r>
            <a:rPr lang="en-US" sz="900" b="1" dirty="0">
              <a:solidFill>
                <a:schemeClr val="bg1"/>
              </a:solidFill>
              <a:latin typeface="+mj-lt"/>
            </a:rPr>
            <a:t>Pre-Evaluation Conference</a:t>
          </a:r>
        </a:p>
      </dgm:t>
    </dgm:pt>
    <dgm:pt modelId="{483D4940-7434-4676-BDC9-9F99B57B28C9}" type="parTrans" cxnId="{05C63A5A-A786-40CA-8AA6-E6B476CB0148}">
      <dgm:prSet/>
      <dgm:spPr/>
      <dgm:t>
        <a:bodyPr/>
        <a:lstStyle/>
        <a:p>
          <a:endParaRPr lang="en-US" sz="1100">
            <a:latin typeface="+mj-lt"/>
          </a:endParaRPr>
        </a:p>
      </dgm:t>
    </dgm:pt>
    <dgm:pt modelId="{B40C276C-7669-4971-A0AE-8D347C407065}" type="sibTrans" cxnId="{05C63A5A-A786-40CA-8AA6-E6B476CB0148}">
      <dgm:prSet/>
      <dgm:spPr/>
      <dgm:t>
        <a:bodyPr/>
        <a:lstStyle/>
        <a:p>
          <a:endParaRPr lang="en-US" sz="1100">
            <a:latin typeface="+mj-lt"/>
          </a:endParaRPr>
        </a:p>
      </dgm:t>
    </dgm:pt>
    <dgm:pt modelId="{C2F45044-C1E3-430C-BEC3-6757A2DA9BF1}">
      <dgm:prSet phldrT="[Text]" custT="1"/>
      <dgm:spPr/>
      <dgm:t>
        <a:bodyPr/>
        <a:lstStyle/>
        <a:p>
          <a:r>
            <a:rPr lang="en-US" sz="800" b="1" dirty="0">
              <a:latin typeface="+mj-lt"/>
            </a:rPr>
            <a:t>Formative Observations and Documentation</a:t>
          </a:r>
        </a:p>
      </dgm:t>
    </dgm:pt>
    <dgm:pt modelId="{51AE43FB-5529-4A1F-871E-78F5F35D334E}" type="parTrans" cxnId="{9E40F27B-2452-439F-B927-5E39C8DD32FB}">
      <dgm:prSet/>
      <dgm:spPr/>
      <dgm:t>
        <a:bodyPr/>
        <a:lstStyle/>
        <a:p>
          <a:endParaRPr lang="en-US" sz="1100">
            <a:latin typeface="+mj-lt"/>
          </a:endParaRPr>
        </a:p>
      </dgm:t>
    </dgm:pt>
    <dgm:pt modelId="{11332461-B824-48CF-896B-644D9AF2F71A}" type="sibTrans" cxnId="{9E40F27B-2452-439F-B927-5E39C8DD32FB}">
      <dgm:prSet/>
      <dgm:spPr/>
      <dgm:t>
        <a:bodyPr/>
        <a:lstStyle/>
        <a:p>
          <a:endParaRPr lang="en-US" sz="1100">
            <a:latin typeface="+mj-lt"/>
          </a:endParaRPr>
        </a:p>
      </dgm:t>
    </dgm:pt>
    <dgm:pt modelId="{FA958E23-5AD0-4750-AF66-ED0B4AAF2055}">
      <dgm:prSet phldrT="[Text]" custT="1"/>
      <dgm:spPr/>
      <dgm:t>
        <a:bodyPr/>
        <a:lstStyle/>
        <a:p>
          <a:r>
            <a:rPr lang="en-US" sz="900" b="1" dirty="0">
              <a:latin typeface="+mj-lt"/>
            </a:rPr>
            <a:t>Summative Evaluation Conference</a:t>
          </a:r>
        </a:p>
      </dgm:t>
    </dgm:pt>
    <dgm:pt modelId="{B482BFF3-7F66-422E-BDCE-562917FCC92B}" type="parTrans" cxnId="{7BB167A6-20F5-491F-A7B2-4B57959F95F0}">
      <dgm:prSet/>
      <dgm:spPr/>
      <dgm:t>
        <a:bodyPr/>
        <a:lstStyle/>
        <a:p>
          <a:endParaRPr lang="en-US" sz="1100">
            <a:latin typeface="+mj-lt"/>
          </a:endParaRPr>
        </a:p>
      </dgm:t>
    </dgm:pt>
    <dgm:pt modelId="{D494B5D4-8EB8-4371-940B-E1CC8365B973}" type="sibTrans" cxnId="{7BB167A6-20F5-491F-A7B2-4B57959F95F0}">
      <dgm:prSet/>
      <dgm:spPr/>
      <dgm:t>
        <a:bodyPr/>
        <a:lstStyle/>
        <a:p>
          <a:endParaRPr lang="en-US" sz="1100">
            <a:latin typeface="+mj-lt"/>
          </a:endParaRPr>
        </a:p>
      </dgm:t>
    </dgm:pt>
    <dgm:pt modelId="{39BDC2A3-A068-4E90-9C13-AC37B196FB01}">
      <dgm:prSet phldrT="[Text]" custT="1"/>
      <dgm:spPr/>
      <dgm:t>
        <a:bodyPr/>
        <a:lstStyle/>
        <a:p>
          <a:r>
            <a:rPr lang="en-US" sz="900" b="1" dirty="0">
              <a:latin typeface="+mj-lt"/>
            </a:rPr>
            <a:t>Mid-Year Conference</a:t>
          </a:r>
        </a:p>
      </dgm:t>
    </dgm:pt>
    <dgm:pt modelId="{39305349-B63F-477D-A07C-503F7FFAAE1B}" type="parTrans" cxnId="{8AC2B4DF-8514-4F31-8ECB-68265C468F29}">
      <dgm:prSet/>
      <dgm:spPr/>
      <dgm:t>
        <a:bodyPr/>
        <a:lstStyle/>
        <a:p>
          <a:endParaRPr lang="en-US" sz="1100">
            <a:latin typeface="+mj-lt"/>
          </a:endParaRPr>
        </a:p>
      </dgm:t>
    </dgm:pt>
    <dgm:pt modelId="{9BDE9ED6-D967-4B97-9CBE-D3F40CC8DBE5}" type="sibTrans" cxnId="{8AC2B4DF-8514-4F31-8ECB-68265C468F29}">
      <dgm:prSet/>
      <dgm:spPr/>
      <dgm:t>
        <a:bodyPr/>
        <a:lstStyle/>
        <a:p>
          <a:endParaRPr lang="en-US" sz="1100">
            <a:latin typeface="+mj-lt"/>
          </a:endParaRPr>
        </a:p>
      </dgm:t>
    </dgm:pt>
    <dgm:pt modelId="{1F88C8FC-3334-401C-8FAC-1F115367DDB1}">
      <dgm:prSet phldrT="[Text]" custT="1"/>
      <dgm:spPr/>
      <dgm:t>
        <a:bodyPr/>
        <a:lstStyle/>
        <a:p>
          <a:r>
            <a:rPr lang="en-US" sz="1100" b="1" dirty="0">
              <a:latin typeface="+mj-lt"/>
            </a:rPr>
            <a:t>Annual Evaluation Summary</a:t>
          </a:r>
        </a:p>
      </dgm:t>
    </dgm:pt>
    <dgm:pt modelId="{F8F0B8BC-41B5-4FC5-8EF2-8C2B5350C11D}" type="parTrans" cxnId="{E8ABE652-A698-425A-9B7B-EA422FDA6F46}">
      <dgm:prSet/>
      <dgm:spPr/>
      <dgm:t>
        <a:bodyPr/>
        <a:lstStyle/>
        <a:p>
          <a:endParaRPr lang="en-US" sz="1100">
            <a:latin typeface="+mj-lt"/>
          </a:endParaRPr>
        </a:p>
      </dgm:t>
    </dgm:pt>
    <dgm:pt modelId="{094B94D6-3194-4AE7-93C5-D80F91A85B77}" type="sibTrans" cxnId="{E8ABE652-A698-425A-9B7B-EA422FDA6F46}">
      <dgm:prSet/>
      <dgm:spPr/>
      <dgm:t>
        <a:bodyPr/>
        <a:lstStyle/>
        <a:p>
          <a:endParaRPr lang="en-US" sz="1100">
            <a:latin typeface="+mj-lt"/>
          </a:endParaRPr>
        </a:p>
      </dgm:t>
    </dgm:pt>
    <dgm:pt modelId="{7980C600-721F-4DE4-84C7-E088F4796F59}" type="pres">
      <dgm:prSet presAssocID="{A520EA15-8C30-4F70-B04D-33F0892544AA}" presName="CompostProcess" presStyleCnt="0">
        <dgm:presLayoutVars>
          <dgm:dir/>
          <dgm:resizeHandles val="exact"/>
        </dgm:presLayoutVars>
      </dgm:prSet>
      <dgm:spPr/>
    </dgm:pt>
    <dgm:pt modelId="{148A18A5-0A68-4178-B3A8-FA82313F5DBF}" type="pres">
      <dgm:prSet presAssocID="{A520EA15-8C30-4F70-B04D-33F0892544AA}" presName="arrow" presStyleLbl="bgShp" presStyleIdx="0" presStyleCnt="1"/>
      <dgm:spPr/>
    </dgm:pt>
    <dgm:pt modelId="{BACCD30A-8BB5-4D0A-BB72-3D36D783FE5D}" type="pres">
      <dgm:prSet presAssocID="{A520EA15-8C30-4F70-B04D-33F0892544AA}" presName="linearProcess" presStyleCnt="0"/>
      <dgm:spPr/>
    </dgm:pt>
    <dgm:pt modelId="{FC0C9D4E-77E1-4FBF-8B75-0A67A4C917DD}" type="pres">
      <dgm:prSet presAssocID="{9865C7E7-E0DE-4558-B6C1-0FC2A126FA47}" presName="textNode" presStyleLbl="node1" presStyleIdx="0" presStyleCnt="8">
        <dgm:presLayoutVars>
          <dgm:bulletEnabled val="1"/>
        </dgm:presLayoutVars>
      </dgm:prSet>
      <dgm:spPr/>
    </dgm:pt>
    <dgm:pt modelId="{188E1930-7C2B-4DF3-B726-CC28C0ADCB16}" type="pres">
      <dgm:prSet presAssocID="{6EE169DB-FC65-47BB-87CA-56EABB3CFE9D}" presName="sibTrans" presStyleCnt="0"/>
      <dgm:spPr/>
    </dgm:pt>
    <dgm:pt modelId="{9482CAEE-B609-46AA-9F2B-CD9395152182}" type="pres">
      <dgm:prSet presAssocID="{1A8065AC-2243-4B86-943C-E53385C3C17A}" presName="textNode" presStyleLbl="node1" presStyleIdx="1" presStyleCnt="8">
        <dgm:presLayoutVars>
          <dgm:bulletEnabled val="1"/>
        </dgm:presLayoutVars>
      </dgm:prSet>
      <dgm:spPr/>
    </dgm:pt>
    <dgm:pt modelId="{C17CDC7A-E0C3-4B6B-BC74-8D780BBF7710}" type="pres">
      <dgm:prSet presAssocID="{F1AFF865-D3DD-45BD-BBC5-0C552BC85772}" presName="sibTrans" presStyleCnt="0"/>
      <dgm:spPr/>
    </dgm:pt>
    <dgm:pt modelId="{C60576F9-15CA-4F6D-9EE5-FC6477F08664}" type="pres">
      <dgm:prSet presAssocID="{4704A702-E2DA-42FD-8D19-7327DEAABE1C}" presName="textNode" presStyleLbl="node1" presStyleIdx="2" presStyleCnt="8">
        <dgm:presLayoutVars>
          <dgm:bulletEnabled val="1"/>
        </dgm:presLayoutVars>
      </dgm:prSet>
      <dgm:spPr/>
    </dgm:pt>
    <dgm:pt modelId="{8BFD1BF2-DF68-4C5F-9587-66AFC90ABCEF}" type="pres">
      <dgm:prSet presAssocID="{B40C276C-7669-4971-A0AE-8D347C407065}" presName="sibTrans" presStyleCnt="0"/>
      <dgm:spPr/>
    </dgm:pt>
    <dgm:pt modelId="{498FE6DA-EAA7-4ACF-93B2-2601AAF7AFBC}" type="pres">
      <dgm:prSet presAssocID="{C2F45044-C1E3-430C-BEC3-6757A2DA9BF1}" presName="textNode" presStyleLbl="node1" presStyleIdx="3" presStyleCnt="8">
        <dgm:presLayoutVars>
          <dgm:bulletEnabled val="1"/>
        </dgm:presLayoutVars>
      </dgm:prSet>
      <dgm:spPr/>
    </dgm:pt>
    <dgm:pt modelId="{664C6A48-900F-4EE1-ACFE-FC6C36D04FDE}" type="pres">
      <dgm:prSet presAssocID="{11332461-B824-48CF-896B-644D9AF2F71A}" presName="sibTrans" presStyleCnt="0"/>
      <dgm:spPr/>
    </dgm:pt>
    <dgm:pt modelId="{55D86310-18F1-4AD3-9147-951C17ADA0BC}" type="pres">
      <dgm:prSet presAssocID="{39BDC2A3-A068-4E90-9C13-AC37B196FB01}" presName="textNode" presStyleLbl="node1" presStyleIdx="4" presStyleCnt="8">
        <dgm:presLayoutVars>
          <dgm:bulletEnabled val="1"/>
        </dgm:presLayoutVars>
      </dgm:prSet>
      <dgm:spPr/>
    </dgm:pt>
    <dgm:pt modelId="{87689DAF-7ABA-47AB-A050-20ADAC005704}" type="pres">
      <dgm:prSet presAssocID="{9BDE9ED6-D967-4B97-9CBE-D3F40CC8DBE5}" presName="sibTrans" presStyleCnt="0"/>
      <dgm:spPr/>
    </dgm:pt>
    <dgm:pt modelId="{E0C921A3-489A-448A-A280-C953BC9E21C2}" type="pres">
      <dgm:prSet presAssocID="{5F58716D-E3EB-490A-925C-98BA2E6CEDAD}" presName="textNode" presStyleLbl="node1" presStyleIdx="5" presStyleCnt="8">
        <dgm:presLayoutVars>
          <dgm:bulletEnabled val="1"/>
        </dgm:presLayoutVars>
      </dgm:prSet>
      <dgm:spPr/>
    </dgm:pt>
    <dgm:pt modelId="{C9C65A2B-D657-443D-B049-A133FE7DAD74}" type="pres">
      <dgm:prSet presAssocID="{7A361F57-BAF2-4CA8-B36D-2FEE788692A7}" presName="sibTrans" presStyleCnt="0"/>
      <dgm:spPr/>
    </dgm:pt>
    <dgm:pt modelId="{3914F7C4-45AD-4BF2-A370-35F0F669D06F}" type="pres">
      <dgm:prSet presAssocID="{FA958E23-5AD0-4750-AF66-ED0B4AAF2055}" presName="textNode" presStyleLbl="node1" presStyleIdx="6" presStyleCnt="8">
        <dgm:presLayoutVars>
          <dgm:bulletEnabled val="1"/>
        </dgm:presLayoutVars>
      </dgm:prSet>
      <dgm:spPr/>
    </dgm:pt>
    <dgm:pt modelId="{2B9D6B96-1DD3-4DB6-A588-5FFBCA9BB2C5}" type="pres">
      <dgm:prSet presAssocID="{D494B5D4-8EB8-4371-940B-E1CC8365B973}" presName="sibTrans" presStyleCnt="0"/>
      <dgm:spPr/>
    </dgm:pt>
    <dgm:pt modelId="{F9626B23-E09C-4EF6-9BDD-1EC8EE8BA544}" type="pres">
      <dgm:prSet presAssocID="{1F88C8FC-3334-401C-8FAC-1F115367DDB1}" presName="textNode" presStyleLbl="node1" presStyleIdx="7" presStyleCnt="8">
        <dgm:presLayoutVars>
          <dgm:bulletEnabled val="1"/>
        </dgm:presLayoutVars>
      </dgm:prSet>
      <dgm:spPr/>
    </dgm:pt>
  </dgm:ptLst>
  <dgm:cxnLst>
    <dgm:cxn modelId="{FDBD2229-1A9B-4B3D-BDA3-D15A31427D7C}" type="presOf" srcId="{39BDC2A3-A068-4E90-9C13-AC37B196FB01}" destId="{55D86310-18F1-4AD3-9147-951C17ADA0BC}" srcOrd="0" destOrd="0" presId="urn:microsoft.com/office/officeart/2005/8/layout/hProcess9"/>
    <dgm:cxn modelId="{A0F34338-EB27-4198-A1E4-59F0A58EC944}" type="presOf" srcId="{4704A702-E2DA-42FD-8D19-7327DEAABE1C}" destId="{C60576F9-15CA-4F6D-9EE5-FC6477F08664}" srcOrd="0" destOrd="0" presId="urn:microsoft.com/office/officeart/2005/8/layout/hProcess9"/>
    <dgm:cxn modelId="{B4E3DB44-9EE5-47B5-A5D1-845FC48FC5BD}" type="presOf" srcId="{9865C7E7-E0DE-4558-B6C1-0FC2A126FA47}" destId="{FC0C9D4E-77E1-4FBF-8B75-0A67A4C917DD}" srcOrd="0" destOrd="0" presId="urn:microsoft.com/office/officeart/2005/8/layout/hProcess9"/>
    <dgm:cxn modelId="{41CF7265-193A-493B-9338-B4A74A00EADA}" srcId="{A520EA15-8C30-4F70-B04D-33F0892544AA}" destId="{5F58716D-E3EB-490A-925C-98BA2E6CEDAD}" srcOrd="5" destOrd="0" parTransId="{1F270D81-1392-471C-B6C9-EDDEA7B4E774}" sibTransId="{7A361F57-BAF2-4CA8-B36D-2FEE788692A7}"/>
    <dgm:cxn modelId="{28679F45-99C3-468E-8E5A-948BE5BE95D5}" type="presOf" srcId="{C2F45044-C1E3-430C-BEC3-6757A2DA9BF1}" destId="{498FE6DA-EAA7-4ACF-93B2-2601AAF7AFBC}" srcOrd="0" destOrd="0" presId="urn:microsoft.com/office/officeart/2005/8/layout/hProcess9"/>
    <dgm:cxn modelId="{74ABBC49-F049-4C72-BDB3-B911CA1FE152}" srcId="{A520EA15-8C30-4F70-B04D-33F0892544AA}" destId="{1A8065AC-2243-4B86-943C-E53385C3C17A}" srcOrd="1" destOrd="0" parTransId="{48F6B6E9-F99D-4279-90DC-89B195C9E61F}" sibTransId="{F1AFF865-D3DD-45BD-BBC5-0C552BC85772}"/>
    <dgm:cxn modelId="{47B0336A-DD15-4D29-9A98-A0CBDA8649D8}" type="presOf" srcId="{5F58716D-E3EB-490A-925C-98BA2E6CEDAD}" destId="{E0C921A3-489A-448A-A280-C953BC9E21C2}" srcOrd="0" destOrd="0" presId="urn:microsoft.com/office/officeart/2005/8/layout/hProcess9"/>
    <dgm:cxn modelId="{E8ABE652-A698-425A-9B7B-EA422FDA6F46}" srcId="{A520EA15-8C30-4F70-B04D-33F0892544AA}" destId="{1F88C8FC-3334-401C-8FAC-1F115367DDB1}" srcOrd="7" destOrd="0" parTransId="{F8F0B8BC-41B5-4FC5-8EF2-8C2B5350C11D}" sibTransId="{094B94D6-3194-4AE7-93C5-D80F91A85B77}"/>
    <dgm:cxn modelId="{05C63A5A-A786-40CA-8AA6-E6B476CB0148}" srcId="{A520EA15-8C30-4F70-B04D-33F0892544AA}" destId="{4704A702-E2DA-42FD-8D19-7327DEAABE1C}" srcOrd="2" destOrd="0" parTransId="{483D4940-7434-4676-BDC9-9F99B57B28C9}" sibTransId="{B40C276C-7669-4971-A0AE-8D347C407065}"/>
    <dgm:cxn modelId="{9E40F27B-2452-439F-B927-5E39C8DD32FB}" srcId="{A520EA15-8C30-4F70-B04D-33F0892544AA}" destId="{C2F45044-C1E3-430C-BEC3-6757A2DA9BF1}" srcOrd="3" destOrd="0" parTransId="{51AE43FB-5529-4A1F-871E-78F5F35D334E}" sibTransId="{11332461-B824-48CF-896B-644D9AF2F71A}"/>
    <dgm:cxn modelId="{455949A0-CB56-44D4-AEE5-815C6F798EEB}" type="presOf" srcId="{1A8065AC-2243-4B86-943C-E53385C3C17A}" destId="{9482CAEE-B609-46AA-9F2B-CD9395152182}" srcOrd="0" destOrd="0" presId="urn:microsoft.com/office/officeart/2005/8/layout/hProcess9"/>
    <dgm:cxn modelId="{7BB167A6-20F5-491F-A7B2-4B57959F95F0}" srcId="{A520EA15-8C30-4F70-B04D-33F0892544AA}" destId="{FA958E23-5AD0-4750-AF66-ED0B4AAF2055}" srcOrd="6" destOrd="0" parTransId="{B482BFF3-7F66-422E-BDCE-562917FCC92B}" sibTransId="{D494B5D4-8EB8-4371-940B-E1CC8365B973}"/>
    <dgm:cxn modelId="{EA63C2B5-FA38-416D-B209-072A9E58FBB6}" type="presOf" srcId="{A520EA15-8C30-4F70-B04D-33F0892544AA}" destId="{7980C600-721F-4DE4-84C7-E088F4796F59}" srcOrd="0" destOrd="0" presId="urn:microsoft.com/office/officeart/2005/8/layout/hProcess9"/>
    <dgm:cxn modelId="{92939CB6-44B8-4C32-8B88-C7FF9187A7BE}" type="presOf" srcId="{1F88C8FC-3334-401C-8FAC-1F115367DDB1}" destId="{F9626B23-E09C-4EF6-9BDD-1EC8EE8BA544}" srcOrd="0" destOrd="0" presId="urn:microsoft.com/office/officeart/2005/8/layout/hProcess9"/>
    <dgm:cxn modelId="{C61231C6-63F9-4AD3-AEDC-28FA9268C820}" type="presOf" srcId="{FA958E23-5AD0-4750-AF66-ED0B4AAF2055}" destId="{3914F7C4-45AD-4BF2-A370-35F0F669D06F}" srcOrd="0" destOrd="0" presId="urn:microsoft.com/office/officeart/2005/8/layout/hProcess9"/>
    <dgm:cxn modelId="{8AC2B4DF-8514-4F31-8ECB-68265C468F29}" srcId="{A520EA15-8C30-4F70-B04D-33F0892544AA}" destId="{39BDC2A3-A068-4E90-9C13-AC37B196FB01}" srcOrd="4" destOrd="0" parTransId="{39305349-B63F-477D-A07C-503F7FFAAE1B}" sibTransId="{9BDE9ED6-D967-4B97-9CBE-D3F40CC8DBE5}"/>
    <dgm:cxn modelId="{22414EF2-7A89-4CF1-A35D-5CDEF01BC04F}" srcId="{A520EA15-8C30-4F70-B04D-33F0892544AA}" destId="{9865C7E7-E0DE-4558-B6C1-0FC2A126FA47}" srcOrd="0" destOrd="0" parTransId="{5AC7433F-5F2B-43E9-8943-FF97A79307FB}" sibTransId="{6EE169DB-FC65-47BB-87CA-56EABB3CFE9D}"/>
    <dgm:cxn modelId="{4CAEFC33-E245-4E14-A993-BF13D43A2D72}" type="presParOf" srcId="{7980C600-721F-4DE4-84C7-E088F4796F59}" destId="{148A18A5-0A68-4178-B3A8-FA82313F5DBF}" srcOrd="0" destOrd="0" presId="urn:microsoft.com/office/officeart/2005/8/layout/hProcess9"/>
    <dgm:cxn modelId="{7CBA8E9F-72E8-4144-8BB9-425A298C2EEE}" type="presParOf" srcId="{7980C600-721F-4DE4-84C7-E088F4796F59}" destId="{BACCD30A-8BB5-4D0A-BB72-3D36D783FE5D}" srcOrd="1" destOrd="0" presId="urn:microsoft.com/office/officeart/2005/8/layout/hProcess9"/>
    <dgm:cxn modelId="{F026A50A-FB00-4D02-8868-47602D91ED61}" type="presParOf" srcId="{BACCD30A-8BB5-4D0A-BB72-3D36D783FE5D}" destId="{FC0C9D4E-77E1-4FBF-8B75-0A67A4C917DD}" srcOrd="0" destOrd="0" presId="urn:microsoft.com/office/officeart/2005/8/layout/hProcess9"/>
    <dgm:cxn modelId="{D215AEEE-ACFE-47BC-8DCC-96344B8141FD}" type="presParOf" srcId="{BACCD30A-8BB5-4D0A-BB72-3D36D783FE5D}" destId="{188E1930-7C2B-4DF3-B726-CC28C0ADCB16}" srcOrd="1" destOrd="0" presId="urn:microsoft.com/office/officeart/2005/8/layout/hProcess9"/>
    <dgm:cxn modelId="{9D373994-298E-48D8-810A-640B609F7E72}" type="presParOf" srcId="{BACCD30A-8BB5-4D0A-BB72-3D36D783FE5D}" destId="{9482CAEE-B609-46AA-9F2B-CD9395152182}" srcOrd="2" destOrd="0" presId="urn:microsoft.com/office/officeart/2005/8/layout/hProcess9"/>
    <dgm:cxn modelId="{1BEC1E3A-32DC-499B-B877-F3A366C8AC42}" type="presParOf" srcId="{BACCD30A-8BB5-4D0A-BB72-3D36D783FE5D}" destId="{C17CDC7A-E0C3-4B6B-BC74-8D780BBF7710}" srcOrd="3" destOrd="0" presId="urn:microsoft.com/office/officeart/2005/8/layout/hProcess9"/>
    <dgm:cxn modelId="{40020704-294C-4F99-97A4-3DE1E9887BBD}" type="presParOf" srcId="{BACCD30A-8BB5-4D0A-BB72-3D36D783FE5D}" destId="{C60576F9-15CA-4F6D-9EE5-FC6477F08664}" srcOrd="4" destOrd="0" presId="urn:microsoft.com/office/officeart/2005/8/layout/hProcess9"/>
    <dgm:cxn modelId="{8B2D7825-CB15-48F8-9BB2-3786442A0673}" type="presParOf" srcId="{BACCD30A-8BB5-4D0A-BB72-3D36D783FE5D}" destId="{8BFD1BF2-DF68-4C5F-9587-66AFC90ABCEF}" srcOrd="5" destOrd="0" presId="urn:microsoft.com/office/officeart/2005/8/layout/hProcess9"/>
    <dgm:cxn modelId="{ABA2ECFA-8F9D-4F1B-B7C4-24C04B71A105}" type="presParOf" srcId="{BACCD30A-8BB5-4D0A-BB72-3D36D783FE5D}" destId="{498FE6DA-EAA7-4ACF-93B2-2601AAF7AFBC}" srcOrd="6" destOrd="0" presId="urn:microsoft.com/office/officeart/2005/8/layout/hProcess9"/>
    <dgm:cxn modelId="{F6418F9C-0B7B-42CB-9137-9F9A15EFAB86}" type="presParOf" srcId="{BACCD30A-8BB5-4D0A-BB72-3D36D783FE5D}" destId="{664C6A48-900F-4EE1-ACFE-FC6C36D04FDE}" srcOrd="7" destOrd="0" presId="urn:microsoft.com/office/officeart/2005/8/layout/hProcess9"/>
    <dgm:cxn modelId="{BE0DE725-E753-49E5-ABF0-7A0E945EC75B}" type="presParOf" srcId="{BACCD30A-8BB5-4D0A-BB72-3D36D783FE5D}" destId="{55D86310-18F1-4AD3-9147-951C17ADA0BC}" srcOrd="8" destOrd="0" presId="urn:microsoft.com/office/officeart/2005/8/layout/hProcess9"/>
    <dgm:cxn modelId="{5944E8AA-86FD-4C77-8888-63821BC7A2DA}" type="presParOf" srcId="{BACCD30A-8BB5-4D0A-BB72-3D36D783FE5D}" destId="{87689DAF-7ABA-47AB-A050-20ADAC005704}" srcOrd="9" destOrd="0" presId="urn:microsoft.com/office/officeart/2005/8/layout/hProcess9"/>
    <dgm:cxn modelId="{4EF2D735-FD50-4B7A-95B9-73023888EA06}" type="presParOf" srcId="{BACCD30A-8BB5-4D0A-BB72-3D36D783FE5D}" destId="{E0C921A3-489A-448A-A280-C953BC9E21C2}" srcOrd="10" destOrd="0" presId="urn:microsoft.com/office/officeart/2005/8/layout/hProcess9"/>
    <dgm:cxn modelId="{3770B1E1-3114-48A2-9355-93D52F6BAEE5}" type="presParOf" srcId="{BACCD30A-8BB5-4D0A-BB72-3D36D783FE5D}" destId="{C9C65A2B-D657-443D-B049-A133FE7DAD74}" srcOrd="11" destOrd="0" presId="urn:microsoft.com/office/officeart/2005/8/layout/hProcess9"/>
    <dgm:cxn modelId="{A5C8CF8A-6E5C-4051-AD0C-86A0DF6CDE66}" type="presParOf" srcId="{BACCD30A-8BB5-4D0A-BB72-3D36D783FE5D}" destId="{3914F7C4-45AD-4BF2-A370-35F0F669D06F}" srcOrd="12" destOrd="0" presId="urn:microsoft.com/office/officeart/2005/8/layout/hProcess9"/>
    <dgm:cxn modelId="{103BF55F-6E59-4238-9822-67CBD35D272A}" type="presParOf" srcId="{BACCD30A-8BB5-4D0A-BB72-3D36D783FE5D}" destId="{2B9D6B96-1DD3-4DB6-A588-5FFBCA9BB2C5}" srcOrd="13" destOrd="0" presId="urn:microsoft.com/office/officeart/2005/8/layout/hProcess9"/>
    <dgm:cxn modelId="{040E8B68-1AEC-44CB-AF03-957BFDBA6298}" type="presParOf" srcId="{BACCD30A-8BB5-4D0A-BB72-3D36D783FE5D}" destId="{F9626B23-E09C-4EF6-9BDD-1EC8EE8BA544}" srcOrd="1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BEC0BDE-6301-4DF6-BE9B-2BB2970E8D0E}" type="doc">
      <dgm:prSet loTypeId="urn:microsoft.com/office/officeart/2005/8/layout/hList1" loCatId="list" qsTypeId="urn:microsoft.com/office/officeart/2005/8/quickstyle/simple5" qsCatId="simple" csTypeId="urn:microsoft.com/office/officeart/2005/8/colors/colorful1#2" csCatId="colorful" phldr="1"/>
      <dgm:spPr/>
      <dgm:t>
        <a:bodyPr/>
        <a:lstStyle/>
        <a:p>
          <a:endParaRPr lang="en-US"/>
        </a:p>
      </dgm:t>
    </dgm:pt>
    <dgm:pt modelId="{88EC05C2-968D-4097-AE0D-D9B11C21C09B}">
      <dgm:prSet phldrT="[Text]"/>
      <dgm:spPr/>
      <dgm:t>
        <a:bodyPr/>
        <a:lstStyle/>
        <a:p>
          <a:r>
            <a:rPr lang="en-US" dirty="0">
              <a:latin typeface="+mj-lt"/>
            </a:rPr>
            <a:t>Brief Observations</a:t>
          </a:r>
        </a:p>
      </dgm:t>
    </dgm:pt>
    <dgm:pt modelId="{FB0EECEF-896A-42CE-A710-89A604F0992D}" type="parTrans" cxnId="{52409179-99CF-42D8-A095-4946A5F5D74F}">
      <dgm:prSet/>
      <dgm:spPr/>
      <dgm:t>
        <a:bodyPr/>
        <a:lstStyle/>
        <a:p>
          <a:endParaRPr lang="en-US">
            <a:latin typeface="+mj-lt"/>
          </a:endParaRPr>
        </a:p>
      </dgm:t>
    </dgm:pt>
    <dgm:pt modelId="{0D5D3F66-E474-4E9B-9B2C-028FB4DF59E9}" type="sibTrans" cxnId="{52409179-99CF-42D8-A095-4946A5F5D74F}">
      <dgm:prSet/>
      <dgm:spPr/>
      <dgm:t>
        <a:bodyPr/>
        <a:lstStyle/>
        <a:p>
          <a:endParaRPr lang="en-US">
            <a:latin typeface="+mj-lt"/>
          </a:endParaRPr>
        </a:p>
      </dgm:t>
    </dgm:pt>
    <dgm:pt modelId="{B54B52CA-919E-40D0-93C1-5AC041E32A97}">
      <dgm:prSet phldrT="[Text]"/>
      <dgm:spPr/>
      <dgm:t>
        <a:bodyPr/>
        <a:lstStyle/>
        <a:p>
          <a:r>
            <a:rPr lang="en-US" b="1" dirty="0">
              <a:latin typeface="+mj-lt"/>
            </a:rPr>
            <a:t>Four during the year</a:t>
          </a:r>
        </a:p>
      </dgm:t>
    </dgm:pt>
    <dgm:pt modelId="{2CBAD715-DB51-487D-9EB6-58D6DFC9BCC3}" type="parTrans" cxnId="{887616D7-A112-4869-BDDC-2DE09510B415}">
      <dgm:prSet/>
      <dgm:spPr/>
      <dgm:t>
        <a:bodyPr/>
        <a:lstStyle/>
        <a:p>
          <a:endParaRPr lang="en-US">
            <a:latin typeface="+mj-lt"/>
          </a:endParaRPr>
        </a:p>
      </dgm:t>
    </dgm:pt>
    <dgm:pt modelId="{A3669D18-807D-400F-BF8B-C687B92C029A}" type="sibTrans" cxnId="{887616D7-A112-4869-BDDC-2DE09510B415}">
      <dgm:prSet/>
      <dgm:spPr/>
      <dgm:t>
        <a:bodyPr/>
        <a:lstStyle/>
        <a:p>
          <a:endParaRPr lang="en-US">
            <a:latin typeface="+mj-lt"/>
          </a:endParaRPr>
        </a:p>
      </dgm:t>
    </dgm:pt>
    <dgm:pt modelId="{46DC3387-BC8F-4EF8-983D-205758326A26}">
      <dgm:prSet phldrT="[Text]"/>
      <dgm:spPr/>
      <dgm:t>
        <a:bodyPr/>
        <a:lstStyle/>
        <a:p>
          <a:r>
            <a:rPr lang="en-US" b="1" dirty="0">
              <a:latin typeface="+mj-lt"/>
            </a:rPr>
            <a:t>Minimum of 10 minutes each</a:t>
          </a:r>
        </a:p>
      </dgm:t>
    </dgm:pt>
    <dgm:pt modelId="{ACBD38AC-BE7A-4BA8-AF65-F405A7935E81}" type="parTrans" cxnId="{FD03DEB7-786D-4080-B001-5EC797E44CC3}">
      <dgm:prSet/>
      <dgm:spPr/>
      <dgm:t>
        <a:bodyPr/>
        <a:lstStyle/>
        <a:p>
          <a:endParaRPr lang="en-US">
            <a:latin typeface="+mj-lt"/>
          </a:endParaRPr>
        </a:p>
      </dgm:t>
    </dgm:pt>
    <dgm:pt modelId="{3F7034B7-7A1A-4E3F-9A15-2D0FF1CD5086}" type="sibTrans" cxnId="{FD03DEB7-786D-4080-B001-5EC797E44CC3}">
      <dgm:prSet/>
      <dgm:spPr/>
      <dgm:t>
        <a:bodyPr/>
        <a:lstStyle/>
        <a:p>
          <a:endParaRPr lang="en-US">
            <a:latin typeface="+mj-lt"/>
          </a:endParaRPr>
        </a:p>
      </dgm:t>
    </dgm:pt>
    <dgm:pt modelId="{48179DD2-31E5-4EBF-B86B-3F4AE6B184AE}">
      <dgm:prSet phldrT="[Text]"/>
      <dgm:spPr/>
      <dgm:t>
        <a:bodyPr/>
        <a:lstStyle/>
        <a:p>
          <a:r>
            <a:rPr lang="en-US" dirty="0">
              <a:latin typeface="+mj-lt"/>
            </a:rPr>
            <a:t>Rate and comment </a:t>
          </a:r>
          <a:r>
            <a:rPr lang="en-US" b="0" dirty="0">
              <a:latin typeface="+mj-lt"/>
            </a:rPr>
            <a:t>only on the standards you observe</a:t>
          </a:r>
        </a:p>
      </dgm:t>
    </dgm:pt>
    <dgm:pt modelId="{8D6FAEE1-4ADB-4147-B26B-7641001EA391}" type="parTrans" cxnId="{A5D3FD1A-05DD-4DA0-A3FA-13911E3D7F21}">
      <dgm:prSet/>
      <dgm:spPr/>
      <dgm:t>
        <a:bodyPr/>
        <a:lstStyle/>
        <a:p>
          <a:endParaRPr lang="en-US">
            <a:latin typeface="+mj-lt"/>
          </a:endParaRPr>
        </a:p>
      </dgm:t>
    </dgm:pt>
    <dgm:pt modelId="{EB31A940-656F-472A-828B-DA51A843BB10}" type="sibTrans" cxnId="{A5D3FD1A-05DD-4DA0-A3FA-13911E3D7F21}">
      <dgm:prSet/>
      <dgm:spPr/>
      <dgm:t>
        <a:bodyPr/>
        <a:lstStyle/>
        <a:p>
          <a:endParaRPr lang="en-US">
            <a:latin typeface="+mj-lt"/>
          </a:endParaRPr>
        </a:p>
      </dgm:t>
    </dgm:pt>
    <dgm:pt modelId="{4BFB4CEF-F163-40D6-A3BB-ACFF07135689}">
      <dgm:prSet phldrT="[Text]"/>
      <dgm:spPr/>
      <dgm:t>
        <a:bodyPr/>
        <a:lstStyle/>
        <a:p>
          <a:r>
            <a:rPr lang="en-US" b="0" dirty="0">
              <a:latin typeface="+mj-lt"/>
            </a:rPr>
            <a:t>Specific requirements for Brief Observations will be shared at a later date</a:t>
          </a:r>
        </a:p>
      </dgm:t>
    </dgm:pt>
    <dgm:pt modelId="{9716A1A6-6F31-40E8-8F79-3767A7759728}" type="parTrans" cxnId="{8351A1A0-0BDC-4901-B173-FBAB7F2E6997}">
      <dgm:prSet/>
      <dgm:spPr/>
      <dgm:t>
        <a:bodyPr/>
        <a:lstStyle/>
        <a:p>
          <a:endParaRPr lang="en-US">
            <a:latin typeface="+mj-lt"/>
          </a:endParaRPr>
        </a:p>
      </dgm:t>
    </dgm:pt>
    <dgm:pt modelId="{BADECB78-9BF4-4190-ABC7-8C23D1425A25}" type="sibTrans" cxnId="{8351A1A0-0BDC-4901-B173-FBAB7F2E6997}">
      <dgm:prSet/>
      <dgm:spPr/>
      <dgm:t>
        <a:bodyPr/>
        <a:lstStyle/>
        <a:p>
          <a:endParaRPr lang="en-US">
            <a:latin typeface="+mj-lt"/>
          </a:endParaRPr>
        </a:p>
      </dgm:t>
    </dgm:pt>
    <dgm:pt modelId="{45CCC9E9-7695-4454-A530-9A06DD52C225}">
      <dgm:prSet phldrT="[Text]"/>
      <dgm:spPr/>
      <dgm:t>
        <a:bodyPr/>
        <a:lstStyle/>
        <a:p>
          <a:r>
            <a:rPr lang="en-US" dirty="0">
              <a:latin typeface="+mj-lt"/>
            </a:rPr>
            <a:t>Formative Assessments</a:t>
          </a:r>
          <a:endParaRPr lang="en-US" b="0" dirty="0">
            <a:latin typeface="+mj-lt"/>
          </a:endParaRPr>
        </a:p>
      </dgm:t>
    </dgm:pt>
    <dgm:pt modelId="{A0A58F2D-591D-406B-8818-3400BA7E2912}" type="parTrans" cxnId="{0EF9C308-CF60-40E0-81EA-6444FD4EB25A}">
      <dgm:prSet/>
      <dgm:spPr/>
      <dgm:t>
        <a:bodyPr/>
        <a:lstStyle/>
        <a:p>
          <a:endParaRPr lang="en-US">
            <a:latin typeface="+mj-lt"/>
          </a:endParaRPr>
        </a:p>
      </dgm:t>
    </dgm:pt>
    <dgm:pt modelId="{B874F51B-3E5C-468C-97A8-7E7D096C9BBC}" type="sibTrans" cxnId="{0EF9C308-CF60-40E0-81EA-6444FD4EB25A}">
      <dgm:prSet/>
      <dgm:spPr/>
      <dgm:t>
        <a:bodyPr/>
        <a:lstStyle/>
        <a:p>
          <a:endParaRPr lang="en-US">
            <a:latin typeface="+mj-lt"/>
          </a:endParaRPr>
        </a:p>
      </dgm:t>
    </dgm:pt>
    <dgm:pt modelId="{72EDFBAC-EEDA-4F86-ADE4-39134C888533}">
      <dgm:prSet phldrT="[Text]"/>
      <dgm:spPr/>
      <dgm:t>
        <a:bodyPr/>
        <a:lstStyle/>
        <a:p>
          <a:r>
            <a:rPr lang="en-US" b="1" dirty="0">
              <a:latin typeface="+mj-lt"/>
            </a:rPr>
            <a:t>Two during the year</a:t>
          </a:r>
        </a:p>
      </dgm:t>
    </dgm:pt>
    <dgm:pt modelId="{62063CF3-9099-4713-8C37-617E6C0AA012}" type="parTrans" cxnId="{6A003E6F-F1F3-40C9-95D7-6162409E0C1F}">
      <dgm:prSet/>
      <dgm:spPr/>
      <dgm:t>
        <a:bodyPr/>
        <a:lstStyle/>
        <a:p>
          <a:endParaRPr lang="en-US">
            <a:latin typeface="+mj-lt"/>
          </a:endParaRPr>
        </a:p>
      </dgm:t>
    </dgm:pt>
    <dgm:pt modelId="{EF4F5828-EA0D-4A2E-A398-C79C15E25CB9}" type="sibTrans" cxnId="{6A003E6F-F1F3-40C9-95D7-6162409E0C1F}">
      <dgm:prSet/>
      <dgm:spPr/>
      <dgm:t>
        <a:bodyPr/>
        <a:lstStyle/>
        <a:p>
          <a:endParaRPr lang="en-US">
            <a:latin typeface="+mj-lt"/>
          </a:endParaRPr>
        </a:p>
      </dgm:t>
    </dgm:pt>
    <dgm:pt modelId="{6CCCE008-F58A-4FFF-95C5-668C74C01040}">
      <dgm:prSet phldrT="[Text]"/>
      <dgm:spPr/>
      <dgm:t>
        <a:bodyPr/>
        <a:lstStyle/>
        <a:p>
          <a:r>
            <a:rPr lang="en-US" b="1" dirty="0">
              <a:latin typeface="+mj-lt"/>
            </a:rPr>
            <a:t>Minimum of 30 minutes each</a:t>
          </a:r>
        </a:p>
      </dgm:t>
    </dgm:pt>
    <dgm:pt modelId="{6B325516-EB37-4B8A-8079-1BB23D778F24}" type="parTrans" cxnId="{7BC0D343-D4AA-4791-AA26-A98DA0CE0324}">
      <dgm:prSet/>
      <dgm:spPr/>
      <dgm:t>
        <a:bodyPr/>
        <a:lstStyle/>
        <a:p>
          <a:endParaRPr lang="en-US">
            <a:latin typeface="+mj-lt"/>
          </a:endParaRPr>
        </a:p>
      </dgm:t>
    </dgm:pt>
    <dgm:pt modelId="{4D2965B3-B7E7-43E2-9D00-48143D619313}" type="sibTrans" cxnId="{7BC0D343-D4AA-4791-AA26-A98DA0CE0324}">
      <dgm:prSet/>
      <dgm:spPr/>
      <dgm:t>
        <a:bodyPr/>
        <a:lstStyle/>
        <a:p>
          <a:endParaRPr lang="en-US">
            <a:latin typeface="+mj-lt"/>
          </a:endParaRPr>
        </a:p>
      </dgm:t>
    </dgm:pt>
    <dgm:pt modelId="{E5FE528B-154A-407F-847D-1286AD32B595}">
      <dgm:prSet phldrT="[Text]"/>
      <dgm:spPr/>
      <dgm:t>
        <a:bodyPr/>
        <a:lstStyle/>
        <a:p>
          <a:r>
            <a:rPr lang="en-US" b="0" dirty="0">
              <a:latin typeface="+mj-lt"/>
            </a:rPr>
            <a:t>One announced and one unannounced</a:t>
          </a:r>
        </a:p>
      </dgm:t>
    </dgm:pt>
    <dgm:pt modelId="{532762E9-71D3-460B-B035-C524F908F4D1}" type="parTrans" cxnId="{8E627D2C-47B2-4D8F-A966-B3CC06EB30D6}">
      <dgm:prSet/>
      <dgm:spPr/>
      <dgm:t>
        <a:bodyPr/>
        <a:lstStyle/>
        <a:p>
          <a:endParaRPr lang="en-US">
            <a:latin typeface="+mj-lt"/>
          </a:endParaRPr>
        </a:p>
      </dgm:t>
    </dgm:pt>
    <dgm:pt modelId="{F0646025-6FB3-43A9-A153-30A00791C004}" type="sibTrans" cxnId="{8E627D2C-47B2-4D8F-A966-B3CC06EB30D6}">
      <dgm:prSet/>
      <dgm:spPr/>
      <dgm:t>
        <a:bodyPr/>
        <a:lstStyle/>
        <a:p>
          <a:endParaRPr lang="en-US">
            <a:latin typeface="+mj-lt"/>
          </a:endParaRPr>
        </a:p>
      </dgm:t>
    </dgm:pt>
    <dgm:pt modelId="{4B31A0B3-2C0D-4617-B26E-2902AC595362}">
      <dgm:prSet phldrT="[Text]"/>
      <dgm:spPr/>
      <dgm:t>
        <a:bodyPr/>
        <a:lstStyle/>
        <a:p>
          <a:r>
            <a:rPr lang="en-US" dirty="0">
              <a:latin typeface="+mj-lt"/>
            </a:rPr>
            <a:t>Standards that are observed will be rated on the rubric</a:t>
          </a:r>
        </a:p>
      </dgm:t>
    </dgm:pt>
    <dgm:pt modelId="{6A7C42CF-47C1-4900-BD37-8D1396050689}" type="parTrans" cxnId="{4B273B8A-FC49-4974-81C6-7CDE03753640}">
      <dgm:prSet/>
      <dgm:spPr/>
      <dgm:t>
        <a:bodyPr/>
        <a:lstStyle/>
        <a:p>
          <a:endParaRPr lang="en-US">
            <a:latin typeface="+mj-lt"/>
          </a:endParaRPr>
        </a:p>
      </dgm:t>
    </dgm:pt>
    <dgm:pt modelId="{535B487F-A16C-4DD9-8E58-2475772BD4AE}" type="sibTrans" cxnId="{4B273B8A-FC49-4974-81C6-7CDE03753640}">
      <dgm:prSet/>
      <dgm:spPr/>
      <dgm:t>
        <a:bodyPr/>
        <a:lstStyle/>
        <a:p>
          <a:endParaRPr lang="en-US">
            <a:latin typeface="+mj-lt"/>
          </a:endParaRPr>
        </a:p>
      </dgm:t>
    </dgm:pt>
    <dgm:pt modelId="{B3453154-C48B-40E3-BF5A-740F09D83275}">
      <dgm:prSet phldrT="[Text]"/>
      <dgm:spPr/>
      <dgm:t>
        <a:bodyPr/>
        <a:lstStyle/>
        <a:p>
          <a:r>
            <a:rPr lang="en-US" b="1" dirty="0">
              <a:latin typeface="+mj-lt"/>
            </a:rPr>
            <a:t>May request additional documentation to support ratings</a:t>
          </a:r>
        </a:p>
      </dgm:t>
    </dgm:pt>
    <dgm:pt modelId="{39C81598-0E76-48C8-916B-FECBB44E51CA}" type="parTrans" cxnId="{CF3CBAEC-B6E4-4060-B110-C5D5AB625C1F}">
      <dgm:prSet/>
      <dgm:spPr/>
      <dgm:t>
        <a:bodyPr/>
        <a:lstStyle/>
        <a:p>
          <a:endParaRPr lang="en-US">
            <a:latin typeface="+mj-lt"/>
          </a:endParaRPr>
        </a:p>
      </dgm:t>
    </dgm:pt>
    <dgm:pt modelId="{B73BFFA2-DF25-49CD-ACE1-19EEAB80EF12}" type="sibTrans" cxnId="{CF3CBAEC-B6E4-4060-B110-C5D5AB625C1F}">
      <dgm:prSet/>
      <dgm:spPr/>
      <dgm:t>
        <a:bodyPr/>
        <a:lstStyle/>
        <a:p>
          <a:endParaRPr lang="en-US">
            <a:latin typeface="+mj-lt"/>
          </a:endParaRPr>
        </a:p>
      </dgm:t>
    </dgm:pt>
    <dgm:pt modelId="{79B301B5-ACD5-485B-9307-585C2F5118D2}">
      <dgm:prSet phldrT="[Text]"/>
      <dgm:spPr/>
      <dgm:t>
        <a:bodyPr/>
        <a:lstStyle/>
        <a:p>
          <a:r>
            <a:rPr lang="en-US" b="1" dirty="0">
              <a:latin typeface="+mj-lt"/>
            </a:rPr>
            <a:t>Comments can include areas for strength and growth for each standard</a:t>
          </a:r>
        </a:p>
      </dgm:t>
    </dgm:pt>
    <dgm:pt modelId="{4F79BFCB-2675-4183-BF86-4D8BF9693AAE}" type="parTrans" cxnId="{4597BA4D-5931-402D-A2D6-C040E5DBB37F}">
      <dgm:prSet/>
      <dgm:spPr/>
      <dgm:t>
        <a:bodyPr/>
        <a:lstStyle/>
        <a:p>
          <a:endParaRPr lang="en-US">
            <a:latin typeface="+mj-lt"/>
          </a:endParaRPr>
        </a:p>
      </dgm:t>
    </dgm:pt>
    <dgm:pt modelId="{50D266C7-9C1D-46D7-98FA-5F8CFA802A18}" type="sibTrans" cxnId="{4597BA4D-5931-402D-A2D6-C040E5DBB37F}">
      <dgm:prSet/>
      <dgm:spPr/>
      <dgm:t>
        <a:bodyPr/>
        <a:lstStyle/>
        <a:p>
          <a:endParaRPr lang="en-US">
            <a:latin typeface="+mj-lt"/>
          </a:endParaRPr>
        </a:p>
      </dgm:t>
    </dgm:pt>
    <dgm:pt modelId="{FEE7BA5A-C226-4F37-BF88-5577E8058C19}" type="pres">
      <dgm:prSet presAssocID="{2BEC0BDE-6301-4DF6-BE9B-2BB2970E8D0E}" presName="Name0" presStyleCnt="0">
        <dgm:presLayoutVars>
          <dgm:dir/>
          <dgm:animLvl val="lvl"/>
          <dgm:resizeHandles val="exact"/>
        </dgm:presLayoutVars>
      </dgm:prSet>
      <dgm:spPr/>
    </dgm:pt>
    <dgm:pt modelId="{60224F21-4099-444B-A2D6-09DD046E0BC3}" type="pres">
      <dgm:prSet presAssocID="{88EC05C2-968D-4097-AE0D-D9B11C21C09B}" presName="composite" presStyleCnt="0"/>
      <dgm:spPr/>
    </dgm:pt>
    <dgm:pt modelId="{CBEA7678-306D-4528-96E7-74FE83FADAFA}" type="pres">
      <dgm:prSet presAssocID="{88EC05C2-968D-4097-AE0D-D9B11C21C09B}" presName="parTx" presStyleLbl="alignNode1" presStyleIdx="0" presStyleCnt="2">
        <dgm:presLayoutVars>
          <dgm:chMax val="0"/>
          <dgm:chPref val="0"/>
          <dgm:bulletEnabled val="1"/>
        </dgm:presLayoutVars>
      </dgm:prSet>
      <dgm:spPr/>
    </dgm:pt>
    <dgm:pt modelId="{28F51005-8A47-470D-B692-67083C38D739}" type="pres">
      <dgm:prSet presAssocID="{88EC05C2-968D-4097-AE0D-D9B11C21C09B}" presName="desTx" presStyleLbl="alignAccFollowNode1" presStyleIdx="0" presStyleCnt="2">
        <dgm:presLayoutVars>
          <dgm:bulletEnabled val="1"/>
        </dgm:presLayoutVars>
      </dgm:prSet>
      <dgm:spPr/>
    </dgm:pt>
    <dgm:pt modelId="{EF605E7F-33F4-4271-B350-C947C04F7E91}" type="pres">
      <dgm:prSet presAssocID="{0D5D3F66-E474-4E9B-9B2C-028FB4DF59E9}" presName="space" presStyleCnt="0"/>
      <dgm:spPr/>
    </dgm:pt>
    <dgm:pt modelId="{8C9ACFEB-881E-4B8D-ABC4-9B74305A7718}" type="pres">
      <dgm:prSet presAssocID="{45CCC9E9-7695-4454-A530-9A06DD52C225}" presName="composite" presStyleCnt="0"/>
      <dgm:spPr/>
    </dgm:pt>
    <dgm:pt modelId="{1925FF61-2877-4367-8EF0-D19A7AE09ACC}" type="pres">
      <dgm:prSet presAssocID="{45CCC9E9-7695-4454-A530-9A06DD52C225}" presName="parTx" presStyleLbl="alignNode1" presStyleIdx="1" presStyleCnt="2">
        <dgm:presLayoutVars>
          <dgm:chMax val="0"/>
          <dgm:chPref val="0"/>
          <dgm:bulletEnabled val="1"/>
        </dgm:presLayoutVars>
      </dgm:prSet>
      <dgm:spPr/>
    </dgm:pt>
    <dgm:pt modelId="{C5F400DC-62E9-46A4-94D1-462ECBE1B4EB}" type="pres">
      <dgm:prSet presAssocID="{45CCC9E9-7695-4454-A530-9A06DD52C225}" presName="desTx" presStyleLbl="alignAccFollowNode1" presStyleIdx="1" presStyleCnt="2">
        <dgm:presLayoutVars>
          <dgm:bulletEnabled val="1"/>
        </dgm:presLayoutVars>
      </dgm:prSet>
      <dgm:spPr/>
    </dgm:pt>
  </dgm:ptLst>
  <dgm:cxnLst>
    <dgm:cxn modelId="{0EF9C308-CF60-40E0-81EA-6444FD4EB25A}" srcId="{2BEC0BDE-6301-4DF6-BE9B-2BB2970E8D0E}" destId="{45CCC9E9-7695-4454-A530-9A06DD52C225}" srcOrd="1" destOrd="0" parTransId="{A0A58F2D-591D-406B-8818-3400BA7E2912}" sibTransId="{B874F51B-3E5C-468C-97A8-7E7D096C9BBC}"/>
    <dgm:cxn modelId="{A5D3FD1A-05DD-4DA0-A3FA-13911E3D7F21}" srcId="{88EC05C2-968D-4097-AE0D-D9B11C21C09B}" destId="{48179DD2-31E5-4EBF-B86B-3F4AE6B184AE}" srcOrd="2" destOrd="0" parTransId="{8D6FAEE1-4ADB-4147-B26B-7641001EA391}" sibTransId="{EB31A940-656F-472A-828B-DA51A843BB10}"/>
    <dgm:cxn modelId="{8E627D2C-47B2-4D8F-A966-B3CC06EB30D6}" srcId="{45CCC9E9-7695-4454-A530-9A06DD52C225}" destId="{E5FE528B-154A-407F-847D-1286AD32B595}" srcOrd="2" destOrd="0" parTransId="{532762E9-71D3-460B-B035-C524F908F4D1}" sibTransId="{F0646025-6FB3-43A9-A153-30A00791C004}"/>
    <dgm:cxn modelId="{7BC0D343-D4AA-4791-AA26-A98DA0CE0324}" srcId="{45CCC9E9-7695-4454-A530-9A06DD52C225}" destId="{6CCCE008-F58A-4FFF-95C5-668C74C01040}" srcOrd="1" destOrd="0" parTransId="{6B325516-EB37-4B8A-8079-1BB23D778F24}" sibTransId="{4D2965B3-B7E7-43E2-9D00-48143D619313}"/>
    <dgm:cxn modelId="{450CF266-429C-485A-8D44-87E959E54473}" type="presOf" srcId="{B3453154-C48B-40E3-BF5A-740F09D83275}" destId="{C5F400DC-62E9-46A4-94D1-462ECBE1B4EB}" srcOrd="0" destOrd="4" presId="urn:microsoft.com/office/officeart/2005/8/layout/hList1"/>
    <dgm:cxn modelId="{81150448-A229-4E5A-A078-3CC5F5F2A831}" type="presOf" srcId="{E5FE528B-154A-407F-847D-1286AD32B595}" destId="{C5F400DC-62E9-46A4-94D1-462ECBE1B4EB}" srcOrd="0" destOrd="2" presId="urn:microsoft.com/office/officeart/2005/8/layout/hList1"/>
    <dgm:cxn modelId="{4597BA4D-5931-402D-A2D6-C040E5DBB37F}" srcId="{45CCC9E9-7695-4454-A530-9A06DD52C225}" destId="{79B301B5-ACD5-485B-9307-585C2F5118D2}" srcOrd="5" destOrd="0" parTransId="{4F79BFCB-2675-4183-BF86-4D8BF9693AAE}" sibTransId="{50D266C7-9C1D-46D7-98FA-5F8CFA802A18}"/>
    <dgm:cxn modelId="{6A003E6F-F1F3-40C9-95D7-6162409E0C1F}" srcId="{45CCC9E9-7695-4454-A530-9A06DD52C225}" destId="{72EDFBAC-EEDA-4F86-ADE4-39134C888533}" srcOrd="0" destOrd="0" parTransId="{62063CF3-9099-4713-8C37-617E6C0AA012}" sibTransId="{EF4F5828-EA0D-4A2E-A398-C79C15E25CB9}"/>
    <dgm:cxn modelId="{1142BE58-21AD-4EF5-9281-662CCD545F81}" type="presOf" srcId="{88EC05C2-968D-4097-AE0D-D9B11C21C09B}" destId="{CBEA7678-306D-4528-96E7-74FE83FADAFA}" srcOrd="0" destOrd="0" presId="urn:microsoft.com/office/officeart/2005/8/layout/hList1"/>
    <dgm:cxn modelId="{52409179-99CF-42D8-A095-4946A5F5D74F}" srcId="{2BEC0BDE-6301-4DF6-BE9B-2BB2970E8D0E}" destId="{88EC05C2-968D-4097-AE0D-D9B11C21C09B}" srcOrd="0" destOrd="0" parTransId="{FB0EECEF-896A-42CE-A710-89A604F0992D}" sibTransId="{0D5D3F66-E474-4E9B-9B2C-028FB4DF59E9}"/>
    <dgm:cxn modelId="{4B273B8A-FC49-4974-81C6-7CDE03753640}" srcId="{45CCC9E9-7695-4454-A530-9A06DD52C225}" destId="{4B31A0B3-2C0D-4617-B26E-2902AC595362}" srcOrd="3" destOrd="0" parTransId="{6A7C42CF-47C1-4900-BD37-8D1396050689}" sibTransId="{535B487F-A16C-4DD9-8E58-2475772BD4AE}"/>
    <dgm:cxn modelId="{04A1EB93-8982-4A6A-938E-F7A205FEF824}" type="presOf" srcId="{72EDFBAC-EEDA-4F86-ADE4-39134C888533}" destId="{C5F400DC-62E9-46A4-94D1-462ECBE1B4EB}" srcOrd="0" destOrd="0" presId="urn:microsoft.com/office/officeart/2005/8/layout/hList1"/>
    <dgm:cxn modelId="{11756694-789D-4602-992A-62B9BCF5BF0D}" type="presOf" srcId="{6CCCE008-F58A-4FFF-95C5-668C74C01040}" destId="{C5F400DC-62E9-46A4-94D1-462ECBE1B4EB}" srcOrd="0" destOrd="1" presId="urn:microsoft.com/office/officeart/2005/8/layout/hList1"/>
    <dgm:cxn modelId="{FA171095-94D6-49C8-8333-B8066E0763FD}" type="presOf" srcId="{4BFB4CEF-F163-40D6-A3BB-ACFF07135689}" destId="{28F51005-8A47-470D-B692-67083C38D739}" srcOrd="0" destOrd="3" presId="urn:microsoft.com/office/officeart/2005/8/layout/hList1"/>
    <dgm:cxn modelId="{D09BEB9C-2C62-4AFF-993D-6B8866AC57B7}" type="presOf" srcId="{45CCC9E9-7695-4454-A530-9A06DD52C225}" destId="{1925FF61-2877-4367-8EF0-D19A7AE09ACC}" srcOrd="0" destOrd="0" presId="urn:microsoft.com/office/officeart/2005/8/layout/hList1"/>
    <dgm:cxn modelId="{C70AC19F-A2E3-4F87-99EF-11E95A7C7385}" type="presOf" srcId="{B54B52CA-919E-40D0-93C1-5AC041E32A97}" destId="{28F51005-8A47-470D-B692-67083C38D739}" srcOrd="0" destOrd="0" presId="urn:microsoft.com/office/officeart/2005/8/layout/hList1"/>
    <dgm:cxn modelId="{8351A1A0-0BDC-4901-B173-FBAB7F2E6997}" srcId="{88EC05C2-968D-4097-AE0D-D9B11C21C09B}" destId="{4BFB4CEF-F163-40D6-A3BB-ACFF07135689}" srcOrd="3" destOrd="0" parTransId="{9716A1A6-6F31-40E8-8F79-3767A7759728}" sibTransId="{BADECB78-9BF4-4190-ABC7-8C23D1425A25}"/>
    <dgm:cxn modelId="{25A935B3-4BFC-4457-9050-C40D20B1E36C}" type="presOf" srcId="{46DC3387-BC8F-4EF8-983D-205758326A26}" destId="{28F51005-8A47-470D-B692-67083C38D739}" srcOrd="0" destOrd="1" presId="urn:microsoft.com/office/officeart/2005/8/layout/hList1"/>
    <dgm:cxn modelId="{FD03DEB7-786D-4080-B001-5EC797E44CC3}" srcId="{88EC05C2-968D-4097-AE0D-D9B11C21C09B}" destId="{46DC3387-BC8F-4EF8-983D-205758326A26}" srcOrd="1" destOrd="0" parTransId="{ACBD38AC-BE7A-4BA8-AF65-F405A7935E81}" sibTransId="{3F7034B7-7A1A-4E3F-9A15-2D0FF1CD5086}"/>
    <dgm:cxn modelId="{B42143BC-499F-48F7-B217-7B769E049184}" type="presOf" srcId="{4B31A0B3-2C0D-4617-B26E-2902AC595362}" destId="{C5F400DC-62E9-46A4-94D1-462ECBE1B4EB}" srcOrd="0" destOrd="3" presId="urn:microsoft.com/office/officeart/2005/8/layout/hList1"/>
    <dgm:cxn modelId="{E3615FC5-865B-4FB5-B8F9-429F60698365}" type="presOf" srcId="{48179DD2-31E5-4EBF-B86B-3F4AE6B184AE}" destId="{28F51005-8A47-470D-B692-67083C38D739}" srcOrd="0" destOrd="2" presId="urn:microsoft.com/office/officeart/2005/8/layout/hList1"/>
    <dgm:cxn modelId="{887616D7-A112-4869-BDDC-2DE09510B415}" srcId="{88EC05C2-968D-4097-AE0D-D9B11C21C09B}" destId="{B54B52CA-919E-40D0-93C1-5AC041E32A97}" srcOrd="0" destOrd="0" parTransId="{2CBAD715-DB51-487D-9EB6-58D6DFC9BCC3}" sibTransId="{A3669D18-807D-400F-BF8B-C687B92C029A}"/>
    <dgm:cxn modelId="{4ADC3ADC-145A-40EC-8D67-AAB2DF98A936}" type="presOf" srcId="{79B301B5-ACD5-485B-9307-585C2F5118D2}" destId="{C5F400DC-62E9-46A4-94D1-462ECBE1B4EB}" srcOrd="0" destOrd="5" presId="urn:microsoft.com/office/officeart/2005/8/layout/hList1"/>
    <dgm:cxn modelId="{CF3CBAEC-B6E4-4060-B110-C5D5AB625C1F}" srcId="{45CCC9E9-7695-4454-A530-9A06DD52C225}" destId="{B3453154-C48B-40E3-BF5A-740F09D83275}" srcOrd="4" destOrd="0" parTransId="{39C81598-0E76-48C8-916B-FECBB44E51CA}" sibTransId="{B73BFFA2-DF25-49CD-ACE1-19EEAB80EF12}"/>
    <dgm:cxn modelId="{354324FD-5684-40CB-AB94-C38E681030F3}" type="presOf" srcId="{2BEC0BDE-6301-4DF6-BE9B-2BB2970E8D0E}" destId="{FEE7BA5A-C226-4F37-BF88-5577E8058C19}" srcOrd="0" destOrd="0" presId="urn:microsoft.com/office/officeart/2005/8/layout/hList1"/>
    <dgm:cxn modelId="{8C2D3E22-3B8B-4448-9036-BCD24E1CAAAA}" type="presParOf" srcId="{FEE7BA5A-C226-4F37-BF88-5577E8058C19}" destId="{60224F21-4099-444B-A2D6-09DD046E0BC3}" srcOrd="0" destOrd="0" presId="urn:microsoft.com/office/officeart/2005/8/layout/hList1"/>
    <dgm:cxn modelId="{7E41EE78-917C-4258-9FBA-AF5CF308DE08}" type="presParOf" srcId="{60224F21-4099-444B-A2D6-09DD046E0BC3}" destId="{CBEA7678-306D-4528-96E7-74FE83FADAFA}" srcOrd="0" destOrd="0" presId="urn:microsoft.com/office/officeart/2005/8/layout/hList1"/>
    <dgm:cxn modelId="{BEEBECD0-90A1-4947-BA70-E7BA8857C862}" type="presParOf" srcId="{60224F21-4099-444B-A2D6-09DD046E0BC3}" destId="{28F51005-8A47-470D-B692-67083C38D739}" srcOrd="1" destOrd="0" presId="urn:microsoft.com/office/officeart/2005/8/layout/hList1"/>
    <dgm:cxn modelId="{6F0E4E0D-13C0-44E8-8A4B-5169FF4C07E5}" type="presParOf" srcId="{FEE7BA5A-C226-4F37-BF88-5577E8058C19}" destId="{EF605E7F-33F4-4271-B350-C947C04F7E91}" srcOrd="1" destOrd="0" presId="urn:microsoft.com/office/officeart/2005/8/layout/hList1"/>
    <dgm:cxn modelId="{4B5384B6-BE59-485F-B704-F8584B647E91}" type="presParOf" srcId="{FEE7BA5A-C226-4F37-BF88-5577E8058C19}" destId="{8C9ACFEB-881E-4B8D-ABC4-9B74305A7718}" srcOrd="2" destOrd="0" presId="urn:microsoft.com/office/officeart/2005/8/layout/hList1"/>
    <dgm:cxn modelId="{69491F9C-7D46-4A09-B1C4-EE234E7B1571}" type="presParOf" srcId="{8C9ACFEB-881E-4B8D-ABC4-9B74305A7718}" destId="{1925FF61-2877-4367-8EF0-D19A7AE09ACC}" srcOrd="0" destOrd="0" presId="urn:microsoft.com/office/officeart/2005/8/layout/hList1"/>
    <dgm:cxn modelId="{020A96BB-C5DE-448D-91D1-FBD04BEE9708}" type="presParOf" srcId="{8C9ACFEB-881E-4B8D-ABC4-9B74305A7718}" destId="{C5F400DC-62E9-46A4-94D1-462ECBE1B4EB}"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3F8FB47-9BC1-4312-B541-5FCB960FA281}" type="doc">
      <dgm:prSet loTypeId="urn:microsoft.com/office/officeart/2005/8/layout/orgChart1" loCatId="hierarchy" qsTypeId="urn:microsoft.com/office/officeart/2005/8/quickstyle/simple5" qsCatId="simple" csTypeId="urn:microsoft.com/office/officeart/2005/8/colors/colorful1#3" csCatId="colorful" phldr="1"/>
      <dgm:spPr/>
      <dgm:t>
        <a:bodyPr/>
        <a:lstStyle/>
        <a:p>
          <a:endParaRPr lang="en-US"/>
        </a:p>
      </dgm:t>
    </dgm:pt>
    <dgm:pt modelId="{1BF94FF3-B1B2-48C2-A77C-02C3BF9D52D3}">
      <dgm:prSet phldrT="[Text]" custT="1"/>
      <dgm:spPr/>
      <dgm:t>
        <a:bodyPr/>
        <a:lstStyle/>
        <a:p>
          <a:r>
            <a:rPr lang="en-US" sz="1800" b="1" dirty="0">
              <a:effectLst>
                <a:outerShdw blurRad="38100" dist="38100" dir="2700000" algn="tl">
                  <a:srgbClr val="000000">
                    <a:alpha val="43137"/>
                  </a:srgbClr>
                </a:outerShdw>
              </a:effectLst>
              <a:latin typeface="+mj-lt"/>
              <a:cs typeface="Arial" pitchFamily="34" charset="0"/>
            </a:rPr>
            <a:t>Teacher Evaluation System </a:t>
          </a:r>
        </a:p>
        <a:p>
          <a:r>
            <a:rPr lang="en-US" sz="1800" dirty="0">
              <a:effectLst>
                <a:outerShdw blurRad="38100" dist="38100" dir="2700000" algn="tl">
                  <a:srgbClr val="000000">
                    <a:alpha val="43137"/>
                  </a:srgbClr>
                </a:outerShdw>
              </a:effectLst>
              <a:latin typeface="+mj-lt"/>
              <a:cs typeface="Arial" pitchFamily="34" charset="0"/>
            </a:rPr>
            <a:t>(Generates a Teacher Effectiveness Measure Score)</a:t>
          </a:r>
          <a:endParaRPr lang="en-US" sz="1800" dirty="0">
            <a:latin typeface="+mj-lt"/>
          </a:endParaRPr>
        </a:p>
      </dgm:t>
    </dgm:pt>
    <dgm:pt modelId="{0D65143D-FC53-49D0-B504-27CD74EA7C8F}" type="parTrans" cxnId="{928E4855-AC03-4507-9682-AFAF67468A35}">
      <dgm:prSet/>
      <dgm:spPr/>
      <dgm:t>
        <a:bodyPr/>
        <a:lstStyle/>
        <a:p>
          <a:endParaRPr lang="en-US" sz="2400">
            <a:latin typeface="+mj-lt"/>
          </a:endParaRPr>
        </a:p>
      </dgm:t>
    </dgm:pt>
    <dgm:pt modelId="{4D650025-060A-4245-97F7-758FC1A9430B}" type="sibTrans" cxnId="{928E4855-AC03-4507-9682-AFAF67468A35}">
      <dgm:prSet/>
      <dgm:spPr/>
      <dgm:t>
        <a:bodyPr/>
        <a:lstStyle/>
        <a:p>
          <a:endParaRPr lang="en-US" sz="2400">
            <a:latin typeface="+mj-lt"/>
          </a:endParaRPr>
        </a:p>
      </dgm:t>
    </dgm:pt>
    <dgm:pt modelId="{84DC6BC4-72A3-4181-AEB0-18360135C41B}">
      <dgm:prSet phldrT="[Text]" custT="1"/>
      <dgm:spPr/>
      <dgm:t>
        <a:bodyPr/>
        <a:lstStyle/>
        <a:p>
          <a:r>
            <a:rPr lang="en-US" sz="1600" b="1" dirty="0">
              <a:effectLst>
                <a:outerShdw blurRad="38100" dist="38100" dir="2700000" algn="tl">
                  <a:srgbClr val="000000">
                    <a:alpha val="43137"/>
                  </a:srgbClr>
                </a:outerShdw>
              </a:effectLst>
              <a:latin typeface="+mj-lt"/>
              <a:cs typeface="Arial" pitchFamily="34" charset="0"/>
            </a:rPr>
            <a:t>Teacher Assessment on Performance Standards</a:t>
          </a:r>
        </a:p>
        <a:p>
          <a:r>
            <a:rPr lang="en-US" sz="1600" dirty="0">
              <a:effectLst>
                <a:outerShdw blurRad="38100" dist="38100" dir="2700000" algn="tl">
                  <a:srgbClr val="000000">
                    <a:alpha val="43137"/>
                  </a:srgbClr>
                </a:outerShdw>
              </a:effectLst>
              <a:latin typeface="+mj-lt"/>
              <a:cs typeface="Arial" pitchFamily="34" charset="0"/>
            </a:rPr>
            <a:t>(Data sources include observations, documentation, and student perception surveys)</a:t>
          </a:r>
          <a:endParaRPr lang="en-US" sz="1600" dirty="0">
            <a:effectLst>
              <a:outerShdw blurRad="38100" dist="38100" dir="2700000" algn="tl">
                <a:srgbClr val="000000">
                  <a:alpha val="43137"/>
                </a:srgbClr>
              </a:outerShdw>
            </a:effectLst>
            <a:latin typeface="+mj-lt"/>
          </a:endParaRPr>
        </a:p>
      </dgm:t>
    </dgm:pt>
    <dgm:pt modelId="{8C4080F7-0842-47F7-AFF0-76F561CDD3AE}" type="parTrans" cxnId="{795D8DAA-7B82-4360-8EE1-275FF6ABEB71}">
      <dgm:prSet/>
      <dgm:spPr/>
      <dgm:t>
        <a:bodyPr/>
        <a:lstStyle/>
        <a:p>
          <a:endParaRPr lang="en-US" sz="2400" dirty="0">
            <a:latin typeface="+mj-lt"/>
          </a:endParaRPr>
        </a:p>
      </dgm:t>
    </dgm:pt>
    <dgm:pt modelId="{1F417915-1339-4E42-A9CD-89B5BDCAA462}" type="sibTrans" cxnId="{795D8DAA-7B82-4360-8EE1-275FF6ABEB71}">
      <dgm:prSet/>
      <dgm:spPr/>
      <dgm:t>
        <a:bodyPr/>
        <a:lstStyle/>
        <a:p>
          <a:endParaRPr lang="en-US" sz="2400">
            <a:latin typeface="+mj-lt"/>
          </a:endParaRPr>
        </a:p>
      </dgm:t>
    </dgm:pt>
    <dgm:pt modelId="{1A38D300-4A3B-4641-94B4-A520938EA487}">
      <dgm:prSet phldrT="[Text]" custT="1"/>
      <dgm:spPr>
        <a:solidFill>
          <a:srgbClr val="FFFF00"/>
        </a:solidFill>
      </dgm:spPr>
      <dgm:t>
        <a:bodyPr/>
        <a:lstStyle/>
        <a:p>
          <a:r>
            <a:rPr lang="en-US" sz="1600" b="1" dirty="0">
              <a:solidFill>
                <a:schemeClr val="tx1"/>
              </a:solidFill>
              <a:effectLst>
                <a:outerShdw blurRad="38100" dist="38100" dir="2700000" algn="tl">
                  <a:srgbClr val="000000">
                    <a:alpha val="43137"/>
                  </a:srgbClr>
                </a:outerShdw>
              </a:effectLst>
              <a:latin typeface="+mj-lt"/>
              <a:cs typeface="Arial" pitchFamily="34" charset="0"/>
            </a:rPr>
            <a:t>Student Growth and Academic Achievement </a:t>
          </a:r>
          <a:endParaRPr lang="en-US" sz="1600" dirty="0">
            <a:solidFill>
              <a:schemeClr val="tx1"/>
            </a:solidFill>
            <a:latin typeface="+mj-lt"/>
          </a:endParaRPr>
        </a:p>
      </dgm:t>
    </dgm:pt>
    <dgm:pt modelId="{A14EF1E6-2FA4-48F5-9A19-3F4CD4D8F811}" type="parTrans" cxnId="{AE2595D8-9FCC-409D-9369-49CD836F722C}">
      <dgm:prSet/>
      <dgm:spPr/>
      <dgm:t>
        <a:bodyPr/>
        <a:lstStyle/>
        <a:p>
          <a:endParaRPr lang="en-US" sz="2400" dirty="0">
            <a:latin typeface="+mj-lt"/>
          </a:endParaRPr>
        </a:p>
      </dgm:t>
    </dgm:pt>
    <dgm:pt modelId="{BA4202C3-260A-4AAC-9F4F-9902AE677E0E}" type="sibTrans" cxnId="{AE2595D8-9FCC-409D-9369-49CD836F722C}">
      <dgm:prSet/>
      <dgm:spPr/>
      <dgm:t>
        <a:bodyPr/>
        <a:lstStyle/>
        <a:p>
          <a:endParaRPr lang="en-US" sz="2400">
            <a:latin typeface="+mj-lt"/>
          </a:endParaRPr>
        </a:p>
      </dgm:t>
    </dgm:pt>
    <dgm:pt modelId="{D5489065-F350-44A0-B404-5E2FBD101BD3}" type="asst">
      <dgm:prSet custT="1"/>
      <dgm:spPr>
        <a:solidFill>
          <a:srgbClr val="FFFF00"/>
        </a:solidFill>
      </dgm:spPr>
      <dgm:t>
        <a:bodyPr/>
        <a:lstStyle/>
        <a:p>
          <a:r>
            <a:rPr lang="en-US" sz="1400" b="1" dirty="0">
              <a:solidFill>
                <a:schemeClr val="tx1"/>
              </a:solidFill>
              <a:effectLst>
                <a:outerShdw blurRad="38100" dist="38100" dir="2700000" algn="tl">
                  <a:srgbClr val="000000">
                    <a:alpha val="43137"/>
                  </a:srgbClr>
                </a:outerShdw>
              </a:effectLst>
              <a:latin typeface="+mj-lt"/>
              <a:cs typeface="Arial" pitchFamily="34" charset="0"/>
            </a:rPr>
            <a:t>Teachers of Tested Subjects</a:t>
          </a:r>
        </a:p>
        <a:p>
          <a:r>
            <a:rPr lang="en-US" sz="1400" dirty="0">
              <a:solidFill>
                <a:schemeClr val="tx1"/>
              </a:solidFill>
              <a:effectLst>
                <a:outerShdw blurRad="38100" dist="38100" dir="2700000" algn="tl">
                  <a:srgbClr val="000000">
                    <a:alpha val="43137"/>
                  </a:srgbClr>
                </a:outerShdw>
              </a:effectLst>
              <a:latin typeface="+mj-lt"/>
              <a:cs typeface="Arial" pitchFamily="34" charset="0"/>
            </a:rPr>
            <a:t> Student growth percentile</a:t>
          </a:r>
          <a:endParaRPr lang="en-US" sz="1400" dirty="0">
            <a:solidFill>
              <a:schemeClr val="tx1"/>
            </a:solidFill>
            <a:latin typeface="+mj-lt"/>
          </a:endParaRPr>
        </a:p>
      </dgm:t>
    </dgm:pt>
    <dgm:pt modelId="{CA72FF53-6297-40E8-AF88-37121A32E860}" type="parTrans" cxnId="{33FE74FC-74A2-4DFC-A62A-7C6ACE39F809}">
      <dgm:prSet/>
      <dgm:spPr/>
      <dgm:t>
        <a:bodyPr/>
        <a:lstStyle/>
        <a:p>
          <a:endParaRPr lang="en-US" sz="2400" dirty="0">
            <a:latin typeface="+mj-lt"/>
          </a:endParaRPr>
        </a:p>
      </dgm:t>
    </dgm:pt>
    <dgm:pt modelId="{904E4FAB-CFBE-486C-A3C2-2DE0F1A215D5}" type="sibTrans" cxnId="{33FE74FC-74A2-4DFC-A62A-7C6ACE39F809}">
      <dgm:prSet/>
      <dgm:spPr/>
      <dgm:t>
        <a:bodyPr/>
        <a:lstStyle/>
        <a:p>
          <a:endParaRPr lang="en-US" sz="2400">
            <a:latin typeface="+mj-lt"/>
          </a:endParaRPr>
        </a:p>
      </dgm:t>
    </dgm:pt>
    <dgm:pt modelId="{DEA04931-B5D5-49E6-B34B-BF1A52FA495B}" type="asst">
      <dgm:prSet custT="1"/>
      <dgm:spPr>
        <a:solidFill>
          <a:srgbClr val="FFFF00"/>
        </a:solidFill>
      </dgm:spPr>
      <dgm:t>
        <a:bodyPr/>
        <a:lstStyle/>
        <a:p>
          <a:r>
            <a:rPr lang="en-US" sz="1400" b="1" dirty="0">
              <a:solidFill>
                <a:schemeClr val="tx1"/>
              </a:solidFill>
              <a:effectLst>
                <a:outerShdw blurRad="38100" dist="38100" dir="2700000" algn="tl">
                  <a:srgbClr val="000000">
                    <a:alpha val="43137"/>
                  </a:srgbClr>
                </a:outerShdw>
              </a:effectLst>
              <a:latin typeface="+mj-lt"/>
              <a:cs typeface="Arial" pitchFamily="34" charset="0"/>
            </a:rPr>
            <a:t>Teachers of Non-Tested Subjects</a:t>
          </a:r>
        </a:p>
        <a:p>
          <a:r>
            <a:rPr lang="en-US" sz="1400" b="0" dirty="0">
              <a:solidFill>
                <a:schemeClr val="tx1"/>
              </a:solidFill>
              <a:effectLst/>
              <a:latin typeface="+mj-lt"/>
              <a:cs typeface="Arial" pitchFamily="34" charset="0"/>
            </a:rPr>
            <a:t> DOE approved district  Student Performance Goals</a:t>
          </a:r>
          <a:endParaRPr lang="en-US" sz="1400" b="0" dirty="0">
            <a:solidFill>
              <a:schemeClr val="tx1"/>
            </a:solidFill>
            <a:effectLst/>
            <a:latin typeface="+mj-lt"/>
          </a:endParaRPr>
        </a:p>
      </dgm:t>
    </dgm:pt>
    <dgm:pt modelId="{A0926A2C-2C48-4DD6-9DC3-F46D68707C37}" type="parTrans" cxnId="{BC83D1E8-6F87-405E-8742-F9FDDA14D6EE}">
      <dgm:prSet/>
      <dgm:spPr/>
      <dgm:t>
        <a:bodyPr/>
        <a:lstStyle/>
        <a:p>
          <a:endParaRPr lang="en-US" sz="2400" dirty="0">
            <a:latin typeface="+mj-lt"/>
          </a:endParaRPr>
        </a:p>
      </dgm:t>
    </dgm:pt>
    <dgm:pt modelId="{D7568684-1C2D-4C18-AFC4-FC43E4297758}" type="sibTrans" cxnId="{BC83D1E8-6F87-405E-8742-F9FDDA14D6EE}">
      <dgm:prSet/>
      <dgm:spPr/>
      <dgm:t>
        <a:bodyPr/>
        <a:lstStyle/>
        <a:p>
          <a:endParaRPr lang="en-US" sz="2400">
            <a:latin typeface="+mj-lt"/>
          </a:endParaRPr>
        </a:p>
      </dgm:t>
    </dgm:pt>
    <dgm:pt modelId="{2715463A-10B5-48AB-8048-81515BF4B2A1}" type="pres">
      <dgm:prSet presAssocID="{93F8FB47-9BC1-4312-B541-5FCB960FA281}" presName="hierChild1" presStyleCnt="0">
        <dgm:presLayoutVars>
          <dgm:orgChart val="1"/>
          <dgm:chPref val="1"/>
          <dgm:dir/>
          <dgm:animOne val="branch"/>
          <dgm:animLvl val="lvl"/>
          <dgm:resizeHandles/>
        </dgm:presLayoutVars>
      </dgm:prSet>
      <dgm:spPr/>
    </dgm:pt>
    <dgm:pt modelId="{8496C6DA-7502-4502-87B7-87B0A4752CA0}" type="pres">
      <dgm:prSet presAssocID="{1BF94FF3-B1B2-48C2-A77C-02C3BF9D52D3}" presName="hierRoot1" presStyleCnt="0">
        <dgm:presLayoutVars>
          <dgm:hierBranch val="init"/>
        </dgm:presLayoutVars>
      </dgm:prSet>
      <dgm:spPr/>
    </dgm:pt>
    <dgm:pt modelId="{974DDD40-EBC9-4136-923D-2D610CF7D1B9}" type="pres">
      <dgm:prSet presAssocID="{1BF94FF3-B1B2-48C2-A77C-02C3BF9D52D3}" presName="rootComposite1" presStyleCnt="0"/>
      <dgm:spPr/>
    </dgm:pt>
    <dgm:pt modelId="{B0F718FE-A8A0-4827-AB39-2380C60A4D66}" type="pres">
      <dgm:prSet presAssocID="{1BF94FF3-B1B2-48C2-A77C-02C3BF9D52D3}" presName="rootText1" presStyleLbl="node0" presStyleIdx="0" presStyleCnt="1" custScaleX="391026">
        <dgm:presLayoutVars>
          <dgm:chPref val="3"/>
        </dgm:presLayoutVars>
      </dgm:prSet>
      <dgm:spPr/>
    </dgm:pt>
    <dgm:pt modelId="{5244763E-082A-4DA2-B1D5-EC04E03D828D}" type="pres">
      <dgm:prSet presAssocID="{1BF94FF3-B1B2-48C2-A77C-02C3BF9D52D3}" presName="rootConnector1" presStyleLbl="node1" presStyleIdx="0" presStyleCnt="0"/>
      <dgm:spPr/>
    </dgm:pt>
    <dgm:pt modelId="{84F3A3D4-9DC4-4C30-A984-A82B7ECB0DDE}" type="pres">
      <dgm:prSet presAssocID="{1BF94FF3-B1B2-48C2-A77C-02C3BF9D52D3}" presName="hierChild2" presStyleCnt="0"/>
      <dgm:spPr/>
    </dgm:pt>
    <dgm:pt modelId="{BC840220-2EFC-453D-808C-E3082CA3D69E}" type="pres">
      <dgm:prSet presAssocID="{8C4080F7-0842-47F7-AFF0-76F561CDD3AE}" presName="Name37" presStyleLbl="parChTrans1D2" presStyleIdx="0" presStyleCnt="2"/>
      <dgm:spPr/>
    </dgm:pt>
    <dgm:pt modelId="{60FF886A-36EF-415B-96E6-013A29839B5A}" type="pres">
      <dgm:prSet presAssocID="{84DC6BC4-72A3-4181-AEB0-18360135C41B}" presName="hierRoot2" presStyleCnt="0">
        <dgm:presLayoutVars>
          <dgm:hierBranch val="init"/>
        </dgm:presLayoutVars>
      </dgm:prSet>
      <dgm:spPr/>
    </dgm:pt>
    <dgm:pt modelId="{CD792DD7-FF1C-43EA-B999-E49872FD74D4}" type="pres">
      <dgm:prSet presAssocID="{84DC6BC4-72A3-4181-AEB0-18360135C41B}" presName="rootComposite" presStyleCnt="0"/>
      <dgm:spPr/>
    </dgm:pt>
    <dgm:pt modelId="{6ACE89DB-C37F-4804-838E-1769A1C44591}" type="pres">
      <dgm:prSet presAssocID="{84DC6BC4-72A3-4181-AEB0-18360135C41B}" presName="rootText" presStyleLbl="node2" presStyleIdx="0" presStyleCnt="2" custScaleX="151766" custScaleY="134280">
        <dgm:presLayoutVars>
          <dgm:chPref val="3"/>
        </dgm:presLayoutVars>
      </dgm:prSet>
      <dgm:spPr/>
    </dgm:pt>
    <dgm:pt modelId="{65B87F6C-FAD6-475A-9796-B72C168D485E}" type="pres">
      <dgm:prSet presAssocID="{84DC6BC4-72A3-4181-AEB0-18360135C41B}" presName="rootConnector" presStyleLbl="node2" presStyleIdx="0" presStyleCnt="2"/>
      <dgm:spPr/>
    </dgm:pt>
    <dgm:pt modelId="{7DA16FE7-C589-4CCD-B880-DBF0ABE09F62}" type="pres">
      <dgm:prSet presAssocID="{84DC6BC4-72A3-4181-AEB0-18360135C41B}" presName="hierChild4" presStyleCnt="0"/>
      <dgm:spPr/>
    </dgm:pt>
    <dgm:pt modelId="{9F095595-0845-4341-91F4-1477F9EFDED9}" type="pres">
      <dgm:prSet presAssocID="{84DC6BC4-72A3-4181-AEB0-18360135C41B}" presName="hierChild5" presStyleCnt="0"/>
      <dgm:spPr/>
    </dgm:pt>
    <dgm:pt modelId="{04710FE6-813E-4085-88F6-93142F5A8829}" type="pres">
      <dgm:prSet presAssocID="{A14EF1E6-2FA4-48F5-9A19-3F4CD4D8F811}" presName="Name37" presStyleLbl="parChTrans1D2" presStyleIdx="1" presStyleCnt="2"/>
      <dgm:spPr/>
    </dgm:pt>
    <dgm:pt modelId="{A3322D68-006D-42A6-9BAA-03264F546507}" type="pres">
      <dgm:prSet presAssocID="{1A38D300-4A3B-4641-94B4-A520938EA487}" presName="hierRoot2" presStyleCnt="0">
        <dgm:presLayoutVars>
          <dgm:hierBranch val="init"/>
        </dgm:presLayoutVars>
      </dgm:prSet>
      <dgm:spPr/>
    </dgm:pt>
    <dgm:pt modelId="{32AD7132-6491-456D-86CF-C9E3821841D6}" type="pres">
      <dgm:prSet presAssocID="{1A38D300-4A3B-4641-94B4-A520938EA487}" presName="rootComposite" presStyleCnt="0"/>
      <dgm:spPr/>
    </dgm:pt>
    <dgm:pt modelId="{C6228F06-E336-44FD-94A1-3F570FF8786B}" type="pres">
      <dgm:prSet presAssocID="{1A38D300-4A3B-4641-94B4-A520938EA487}" presName="rootText" presStyleLbl="node2" presStyleIdx="1" presStyleCnt="2" custScaleX="151766" custScaleY="134280">
        <dgm:presLayoutVars>
          <dgm:chPref val="3"/>
        </dgm:presLayoutVars>
      </dgm:prSet>
      <dgm:spPr/>
    </dgm:pt>
    <dgm:pt modelId="{D486C42C-F6E1-41CB-B6ED-93661F2D9A7E}" type="pres">
      <dgm:prSet presAssocID="{1A38D300-4A3B-4641-94B4-A520938EA487}" presName="rootConnector" presStyleLbl="node2" presStyleIdx="1" presStyleCnt="2"/>
      <dgm:spPr/>
    </dgm:pt>
    <dgm:pt modelId="{2D44F5B1-1C90-4685-8D6E-BC9716893F1B}" type="pres">
      <dgm:prSet presAssocID="{1A38D300-4A3B-4641-94B4-A520938EA487}" presName="hierChild4" presStyleCnt="0"/>
      <dgm:spPr/>
    </dgm:pt>
    <dgm:pt modelId="{F3143C07-44CB-4031-A7C0-34DDA23A74C7}" type="pres">
      <dgm:prSet presAssocID="{1A38D300-4A3B-4641-94B4-A520938EA487}" presName="hierChild5" presStyleCnt="0"/>
      <dgm:spPr/>
    </dgm:pt>
    <dgm:pt modelId="{DCD953D1-218A-4573-BC86-453697FB6F69}" type="pres">
      <dgm:prSet presAssocID="{CA72FF53-6297-40E8-AF88-37121A32E860}" presName="Name111" presStyleLbl="parChTrans1D3" presStyleIdx="0" presStyleCnt="2"/>
      <dgm:spPr/>
    </dgm:pt>
    <dgm:pt modelId="{29818CF3-C7DF-4721-836C-4F9AE64F22D3}" type="pres">
      <dgm:prSet presAssocID="{D5489065-F350-44A0-B404-5E2FBD101BD3}" presName="hierRoot3" presStyleCnt="0">
        <dgm:presLayoutVars>
          <dgm:hierBranch val="init"/>
        </dgm:presLayoutVars>
      </dgm:prSet>
      <dgm:spPr/>
    </dgm:pt>
    <dgm:pt modelId="{114203A6-3257-413B-97E2-F8D56A3C5732}" type="pres">
      <dgm:prSet presAssocID="{D5489065-F350-44A0-B404-5E2FBD101BD3}" presName="rootComposite3" presStyleCnt="0"/>
      <dgm:spPr/>
    </dgm:pt>
    <dgm:pt modelId="{C40996B5-3F47-4002-B9E9-7D253EBC8EC5}" type="pres">
      <dgm:prSet presAssocID="{D5489065-F350-44A0-B404-5E2FBD101BD3}" presName="rootText3" presStyleLbl="asst2" presStyleIdx="0" presStyleCnt="2" custScaleY="118622" custLinFactX="21018" custLinFactNeighborX="100000" custLinFactNeighborY="-13769">
        <dgm:presLayoutVars>
          <dgm:chPref val="3"/>
        </dgm:presLayoutVars>
      </dgm:prSet>
      <dgm:spPr/>
    </dgm:pt>
    <dgm:pt modelId="{17163C93-649B-4C6A-A6BE-8873152E32E3}" type="pres">
      <dgm:prSet presAssocID="{D5489065-F350-44A0-B404-5E2FBD101BD3}" presName="rootConnector3" presStyleLbl="asst2" presStyleIdx="0" presStyleCnt="2"/>
      <dgm:spPr/>
    </dgm:pt>
    <dgm:pt modelId="{4E976B39-E65F-4B15-B176-F279191B0700}" type="pres">
      <dgm:prSet presAssocID="{D5489065-F350-44A0-B404-5E2FBD101BD3}" presName="hierChild6" presStyleCnt="0"/>
      <dgm:spPr/>
    </dgm:pt>
    <dgm:pt modelId="{BE9F0762-D1D8-455A-A524-2807F794AD51}" type="pres">
      <dgm:prSet presAssocID="{D5489065-F350-44A0-B404-5E2FBD101BD3}" presName="hierChild7" presStyleCnt="0"/>
      <dgm:spPr/>
    </dgm:pt>
    <dgm:pt modelId="{1FC51D72-2536-4583-8CE4-71F7F83D84C6}" type="pres">
      <dgm:prSet presAssocID="{A0926A2C-2C48-4DD6-9DC3-F46D68707C37}" presName="Name111" presStyleLbl="parChTrans1D3" presStyleIdx="1" presStyleCnt="2"/>
      <dgm:spPr/>
    </dgm:pt>
    <dgm:pt modelId="{A765FA57-64DC-4DD3-9944-FC49B8FC3257}" type="pres">
      <dgm:prSet presAssocID="{DEA04931-B5D5-49E6-B34B-BF1A52FA495B}" presName="hierRoot3" presStyleCnt="0">
        <dgm:presLayoutVars>
          <dgm:hierBranch val="init"/>
        </dgm:presLayoutVars>
      </dgm:prSet>
      <dgm:spPr/>
    </dgm:pt>
    <dgm:pt modelId="{BFAC4CCE-0D0E-45E3-8330-BD875404F11D}" type="pres">
      <dgm:prSet presAssocID="{DEA04931-B5D5-49E6-B34B-BF1A52FA495B}" presName="rootComposite3" presStyleCnt="0"/>
      <dgm:spPr/>
    </dgm:pt>
    <dgm:pt modelId="{2346E724-FDF5-4B6E-8D3E-0370387D23CE}" type="pres">
      <dgm:prSet presAssocID="{DEA04931-B5D5-49E6-B34B-BF1A52FA495B}" presName="rootText3" presStyleLbl="asst2" presStyleIdx="1" presStyleCnt="2" custScaleY="118622" custLinFactX="-20295" custLinFactNeighborX="-100000" custLinFactNeighborY="-13769">
        <dgm:presLayoutVars>
          <dgm:chPref val="3"/>
        </dgm:presLayoutVars>
      </dgm:prSet>
      <dgm:spPr/>
    </dgm:pt>
    <dgm:pt modelId="{F23139E5-6585-407E-A475-A6BC422AB3A9}" type="pres">
      <dgm:prSet presAssocID="{DEA04931-B5D5-49E6-B34B-BF1A52FA495B}" presName="rootConnector3" presStyleLbl="asst2" presStyleIdx="1" presStyleCnt="2"/>
      <dgm:spPr/>
    </dgm:pt>
    <dgm:pt modelId="{131F31BF-B9D3-4C8C-B142-2E2873F40C95}" type="pres">
      <dgm:prSet presAssocID="{DEA04931-B5D5-49E6-B34B-BF1A52FA495B}" presName="hierChild6" presStyleCnt="0"/>
      <dgm:spPr/>
    </dgm:pt>
    <dgm:pt modelId="{E5F58D96-C0C5-4B3A-BBA6-5121B4E0994C}" type="pres">
      <dgm:prSet presAssocID="{DEA04931-B5D5-49E6-B34B-BF1A52FA495B}" presName="hierChild7" presStyleCnt="0"/>
      <dgm:spPr/>
    </dgm:pt>
    <dgm:pt modelId="{BD919738-18EC-4A5C-9F84-17FE3FFD2A86}" type="pres">
      <dgm:prSet presAssocID="{1BF94FF3-B1B2-48C2-A77C-02C3BF9D52D3}" presName="hierChild3" presStyleCnt="0"/>
      <dgm:spPr/>
    </dgm:pt>
  </dgm:ptLst>
  <dgm:cxnLst>
    <dgm:cxn modelId="{6EC03A09-D0CA-426A-9E0B-CFB7C6A43BDA}" type="presOf" srcId="{8C4080F7-0842-47F7-AFF0-76F561CDD3AE}" destId="{BC840220-2EFC-453D-808C-E3082CA3D69E}" srcOrd="0" destOrd="0" presId="urn:microsoft.com/office/officeart/2005/8/layout/orgChart1"/>
    <dgm:cxn modelId="{C6C85D12-2201-4DD5-BF23-5DC91203EB15}" type="presOf" srcId="{DEA04931-B5D5-49E6-B34B-BF1A52FA495B}" destId="{F23139E5-6585-407E-A475-A6BC422AB3A9}" srcOrd="1" destOrd="0" presId="urn:microsoft.com/office/officeart/2005/8/layout/orgChart1"/>
    <dgm:cxn modelId="{448B6834-D624-4355-9C8F-0B93F9515B08}" type="presOf" srcId="{1BF94FF3-B1B2-48C2-A77C-02C3BF9D52D3}" destId="{5244763E-082A-4DA2-B1D5-EC04E03D828D}" srcOrd="1" destOrd="0" presId="urn:microsoft.com/office/officeart/2005/8/layout/orgChart1"/>
    <dgm:cxn modelId="{B2C53C75-3538-40B3-80ED-ECA8CF29E51A}" type="presOf" srcId="{84DC6BC4-72A3-4181-AEB0-18360135C41B}" destId="{6ACE89DB-C37F-4804-838E-1769A1C44591}" srcOrd="0" destOrd="0" presId="urn:microsoft.com/office/officeart/2005/8/layout/orgChart1"/>
    <dgm:cxn modelId="{928E4855-AC03-4507-9682-AFAF67468A35}" srcId="{93F8FB47-9BC1-4312-B541-5FCB960FA281}" destId="{1BF94FF3-B1B2-48C2-A77C-02C3BF9D52D3}" srcOrd="0" destOrd="0" parTransId="{0D65143D-FC53-49D0-B504-27CD74EA7C8F}" sibTransId="{4D650025-060A-4245-97F7-758FC1A9430B}"/>
    <dgm:cxn modelId="{8F3CCC78-8049-45D9-A5BD-39C9A002BB52}" type="presOf" srcId="{DEA04931-B5D5-49E6-B34B-BF1A52FA495B}" destId="{2346E724-FDF5-4B6E-8D3E-0370387D23CE}" srcOrd="0" destOrd="0" presId="urn:microsoft.com/office/officeart/2005/8/layout/orgChart1"/>
    <dgm:cxn modelId="{B3A7AD79-1E48-42B1-BD8A-B07FB95577D7}" type="presOf" srcId="{D5489065-F350-44A0-B404-5E2FBD101BD3}" destId="{C40996B5-3F47-4002-B9E9-7D253EBC8EC5}" srcOrd="0" destOrd="0" presId="urn:microsoft.com/office/officeart/2005/8/layout/orgChart1"/>
    <dgm:cxn modelId="{114C0F89-2A63-4E9A-93EA-71995F085876}" type="presOf" srcId="{CA72FF53-6297-40E8-AF88-37121A32E860}" destId="{DCD953D1-218A-4573-BC86-453697FB6F69}" srcOrd="0" destOrd="0" presId="urn:microsoft.com/office/officeart/2005/8/layout/orgChart1"/>
    <dgm:cxn modelId="{93B3DFA7-F11F-4517-AA36-6727CC74F81C}" type="presOf" srcId="{A14EF1E6-2FA4-48F5-9A19-3F4CD4D8F811}" destId="{04710FE6-813E-4085-88F6-93142F5A8829}" srcOrd="0" destOrd="0" presId="urn:microsoft.com/office/officeart/2005/8/layout/orgChart1"/>
    <dgm:cxn modelId="{795D8DAA-7B82-4360-8EE1-275FF6ABEB71}" srcId="{1BF94FF3-B1B2-48C2-A77C-02C3BF9D52D3}" destId="{84DC6BC4-72A3-4181-AEB0-18360135C41B}" srcOrd="0" destOrd="0" parTransId="{8C4080F7-0842-47F7-AFF0-76F561CDD3AE}" sibTransId="{1F417915-1339-4E42-A9CD-89B5BDCAA462}"/>
    <dgm:cxn modelId="{2FADBDB3-5ACF-499E-99BD-F1F9DE2E92BF}" type="presOf" srcId="{84DC6BC4-72A3-4181-AEB0-18360135C41B}" destId="{65B87F6C-FAD6-475A-9796-B72C168D485E}" srcOrd="1" destOrd="0" presId="urn:microsoft.com/office/officeart/2005/8/layout/orgChart1"/>
    <dgm:cxn modelId="{5BC0B5B5-DA05-4E3E-8009-FDF87136FDB6}" type="presOf" srcId="{93F8FB47-9BC1-4312-B541-5FCB960FA281}" destId="{2715463A-10B5-48AB-8048-81515BF4B2A1}" srcOrd="0" destOrd="0" presId="urn:microsoft.com/office/officeart/2005/8/layout/orgChart1"/>
    <dgm:cxn modelId="{FA2D28BD-8C16-4E70-A78E-70AD47FF2681}" type="presOf" srcId="{A0926A2C-2C48-4DD6-9DC3-F46D68707C37}" destId="{1FC51D72-2536-4583-8CE4-71F7F83D84C6}" srcOrd="0" destOrd="0" presId="urn:microsoft.com/office/officeart/2005/8/layout/orgChart1"/>
    <dgm:cxn modelId="{15E174D7-E68C-49BD-A72F-9EB045C2F622}" type="presOf" srcId="{D5489065-F350-44A0-B404-5E2FBD101BD3}" destId="{17163C93-649B-4C6A-A6BE-8873152E32E3}" srcOrd="1" destOrd="0" presId="urn:microsoft.com/office/officeart/2005/8/layout/orgChart1"/>
    <dgm:cxn modelId="{AE2595D8-9FCC-409D-9369-49CD836F722C}" srcId="{1BF94FF3-B1B2-48C2-A77C-02C3BF9D52D3}" destId="{1A38D300-4A3B-4641-94B4-A520938EA487}" srcOrd="1" destOrd="0" parTransId="{A14EF1E6-2FA4-48F5-9A19-3F4CD4D8F811}" sibTransId="{BA4202C3-260A-4AAC-9F4F-9902AE677E0E}"/>
    <dgm:cxn modelId="{0D4779DB-3437-4CF1-B5F9-3CE228141D05}" type="presOf" srcId="{1A38D300-4A3B-4641-94B4-A520938EA487}" destId="{C6228F06-E336-44FD-94A1-3F570FF8786B}" srcOrd="0" destOrd="0" presId="urn:microsoft.com/office/officeart/2005/8/layout/orgChart1"/>
    <dgm:cxn modelId="{BC83D1E8-6F87-405E-8742-F9FDDA14D6EE}" srcId="{1A38D300-4A3B-4641-94B4-A520938EA487}" destId="{DEA04931-B5D5-49E6-B34B-BF1A52FA495B}" srcOrd="1" destOrd="0" parTransId="{A0926A2C-2C48-4DD6-9DC3-F46D68707C37}" sibTransId="{D7568684-1C2D-4C18-AFC4-FC43E4297758}"/>
    <dgm:cxn modelId="{C9C98AEF-FD13-4EC9-A833-928410D051BD}" type="presOf" srcId="{1A38D300-4A3B-4641-94B4-A520938EA487}" destId="{D486C42C-F6E1-41CB-B6ED-93661F2D9A7E}" srcOrd="1" destOrd="0" presId="urn:microsoft.com/office/officeart/2005/8/layout/orgChart1"/>
    <dgm:cxn modelId="{6B6E48F0-819F-4812-9FB3-81F7A9DCF090}" type="presOf" srcId="{1BF94FF3-B1B2-48C2-A77C-02C3BF9D52D3}" destId="{B0F718FE-A8A0-4827-AB39-2380C60A4D66}" srcOrd="0" destOrd="0" presId="urn:microsoft.com/office/officeart/2005/8/layout/orgChart1"/>
    <dgm:cxn modelId="{33FE74FC-74A2-4DFC-A62A-7C6ACE39F809}" srcId="{1A38D300-4A3B-4641-94B4-A520938EA487}" destId="{D5489065-F350-44A0-B404-5E2FBD101BD3}" srcOrd="0" destOrd="0" parTransId="{CA72FF53-6297-40E8-AF88-37121A32E860}" sibTransId="{904E4FAB-CFBE-486C-A3C2-2DE0F1A215D5}"/>
    <dgm:cxn modelId="{FA8FE8AD-E209-4CA3-A25B-AD1A2FD32A10}" type="presParOf" srcId="{2715463A-10B5-48AB-8048-81515BF4B2A1}" destId="{8496C6DA-7502-4502-87B7-87B0A4752CA0}" srcOrd="0" destOrd="0" presId="urn:microsoft.com/office/officeart/2005/8/layout/orgChart1"/>
    <dgm:cxn modelId="{D85B78F9-D2CF-490F-A459-0BAD7DD8D12D}" type="presParOf" srcId="{8496C6DA-7502-4502-87B7-87B0A4752CA0}" destId="{974DDD40-EBC9-4136-923D-2D610CF7D1B9}" srcOrd="0" destOrd="0" presId="urn:microsoft.com/office/officeart/2005/8/layout/orgChart1"/>
    <dgm:cxn modelId="{CD15A78D-E75F-4356-8D20-83FB1720E1D5}" type="presParOf" srcId="{974DDD40-EBC9-4136-923D-2D610CF7D1B9}" destId="{B0F718FE-A8A0-4827-AB39-2380C60A4D66}" srcOrd="0" destOrd="0" presId="urn:microsoft.com/office/officeart/2005/8/layout/orgChart1"/>
    <dgm:cxn modelId="{40EEE8DF-58BA-4736-8E8D-6DE227205991}" type="presParOf" srcId="{974DDD40-EBC9-4136-923D-2D610CF7D1B9}" destId="{5244763E-082A-4DA2-B1D5-EC04E03D828D}" srcOrd="1" destOrd="0" presId="urn:microsoft.com/office/officeart/2005/8/layout/orgChart1"/>
    <dgm:cxn modelId="{0CF2077F-9514-4D5B-8494-C12D6B621C66}" type="presParOf" srcId="{8496C6DA-7502-4502-87B7-87B0A4752CA0}" destId="{84F3A3D4-9DC4-4C30-A984-A82B7ECB0DDE}" srcOrd="1" destOrd="0" presId="urn:microsoft.com/office/officeart/2005/8/layout/orgChart1"/>
    <dgm:cxn modelId="{CD72E6A2-3672-4F76-B187-761C6319781C}" type="presParOf" srcId="{84F3A3D4-9DC4-4C30-A984-A82B7ECB0DDE}" destId="{BC840220-2EFC-453D-808C-E3082CA3D69E}" srcOrd="0" destOrd="0" presId="urn:microsoft.com/office/officeart/2005/8/layout/orgChart1"/>
    <dgm:cxn modelId="{2FDC5173-5D08-4A23-B295-402402AC2FA9}" type="presParOf" srcId="{84F3A3D4-9DC4-4C30-A984-A82B7ECB0DDE}" destId="{60FF886A-36EF-415B-96E6-013A29839B5A}" srcOrd="1" destOrd="0" presId="urn:microsoft.com/office/officeart/2005/8/layout/orgChart1"/>
    <dgm:cxn modelId="{C3A3FBF3-A5DB-4C0D-B700-9174BD33B474}" type="presParOf" srcId="{60FF886A-36EF-415B-96E6-013A29839B5A}" destId="{CD792DD7-FF1C-43EA-B999-E49872FD74D4}" srcOrd="0" destOrd="0" presId="urn:microsoft.com/office/officeart/2005/8/layout/orgChart1"/>
    <dgm:cxn modelId="{5BB09C5E-1621-430E-A520-905DF71070C9}" type="presParOf" srcId="{CD792DD7-FF1C-43EA-B999-E49872FD74D4}" destId="{6ACE89DB-C37F-4804-838E-1769A1C44591}" srcOrd="0" destOrd="0" presId="urn:microsoft.com/office/officeart/2005/8/layout/orgChart1"/>
    <dgm:cxn modelId="{172D3A36-F826-4456-8C54-ADF6E987D448}" type="presParOf" srcId="{CD792DD7-FF1C-43EA-B999-E49872FD74D4}" destId="{65B87F6C-FAD6-475A-9796-B72C168D485E}" srcOrd="1" destOrd="0" presId="urn:microsoft.com/office/officeart/2005/8/layout/orgChart1"/>
    <dgm:cxn modelId="{B3E18B02-F1A7-41AD-A975-72ED27800DBF}" type="presParOf" srcId="{60FF886A-36EF-415B-96E6-013A29839B5A}" destId="{7DA16FE7-C589-4CCD-B880-DBF0ABE09F62}" srcOrd="1" destOrd="0" presId="urn:microsoft.com/office/officeart/2005/8/layout/orgChart1"/>
    <dgm:cxn modelId="{2B2B55F3-DEAF-4394-AB20-AEC128C85268}" type="presParOf" srcId="{60FF886A-36EF-415B-96E6-013A29839B5A}" destId="{9F095595-0845-4341-91F4-1477F9EFDED9}" srcOrd="2" destOrd="0" presId="urn:microsoft.com/office/officeart/2005/8/layout/orgChart1"/>
    <dgm:cxn modelId="{4FC4D8CD-4D20-472E-B526-58A2FABEA608}" type="presParOf" srcId="{84F3A3D4-9DC4-4C30-A984-A82B7ECB0DDE}" destId="{04710FE6-813E-4085-88F6-93142F5A8829}" srcOrd="2" destOrd="0" presId="urn:microsoft.com/office/officeart/2005/8/layout/orgChart1"/>
    <dgm:cxn modelId="{20353587-B1A3-4F41-9B8F-6A0ECB3A65E9}" type="presParOf" srcId="{84F3A3D4-9DC4-4C30-A984-A82B7ECB0DDE}" destId="{A3322D68-006D-42A6-9BAA-03264F546507}" srcOrd="3" destOrd="0" presId="urn:microsoft.com/office/officeart/2005/8/layout/orgChart1"/>
    <dgm:cxn modelId="{5DA44CA6-44DF-4A14-844A-06223C588527}" type="presParOf" srcId="{A3322D68-006D-42A6-9BAA-03264F546507}" destId="{32AD7132-6491-456D-86CF-C9E3821841D6}" srcOrd="0" destOrd="0" presId="urn:microsoft.com/office/officeart/2005/8/layout/orgChart1"/>
    <dgm:cxn modelId="{4365370E-290E-4440-9342-0CA000C65C95}" type="presParOf" srcId="{32AD7132-6491-456D-86CF-C9E3821841D6}" destId="{C6228F06-E336-44FD-94A1-3F570FF8786B}" srcOrd="0" destOrd="0" presId="urn:microsoft.com/office/officeart/2005/8/layout/orgChart1"/>
    <dgm:cxn modelId="{9E629D3E-3263-49B9-8436-0032CC3275E6}" type="presParOf" srcId="{32AD7132-6491-456D-86CF-C9E3821841D6}" destId="{D486C42C-F6E1-41CB-B6ED-93661F2D9A7E}" srcOrd="1" destOrd="0" presId="urn:microsoft.com/office/officeart/2005/8/layout/orgChart1"/>
    <dgm:cxn modelId="{97CC5EFB-26B5-4A6F-AC7C-36E4C197598C}" type="presParOf" srcId="{A3322D68-006D-42A6-9BAA-03264F546507}" destId="{2D44F5B1-1C90-4685-8D6E-BC9716893F1B}" srcOrd="1" destOrd="0" presId="urn:microsoft.com/office/officeart/2005/8/layout/orgChart1"/>
    <dgm:cxn modelId="{1B8EE1A5-EB3D-44EA-A638-384DC1E6531C}" type="presParOf" srcId="{A3322D68-006D-42A6-9BAA-03264F546507}" destId="{F3143C07-44CB-4031-A7C0-34DDA23A74C7}" srcOrd="2" destOrd="0" presId="urn:microsoft.com/office/officeart/2005/8/layout/orgChart1"/>
    <dgm:cxn modelId="{BCED4120-5CB6-4BD0-9514-81FA905DD5E8}" type="presParOf" srcId="{F3143C07-44CB-4031-A7C0-34DDA23A74C7}" destId="{DCD953D1-218A-4573-BC86-453697FB6F69}" srcOrd="0" destOrd="0" presId="urn:microsoft.com/office/officeart/2005/8/layout/orgChart1"/>
    <dgm:cxn modelId="{1552722B-84B2-4043-8316-2457725B61A5}" type="presParOf" srcId="{F3143C07-44CB-4031-A7C0-34DDA23A74C7}" destId="{29818CF3-C7DF-4721-836C-4F9AE64F22D3}" srcOrd="1" destOrd="0" presId="urn:microsoft.com/office/officeart/2005/8/layout/orgChart1"/>
    <dgm:cxn modelId="{96E92D34-7639-461D-A876-B80D639C8FCC}" type="presParOf" srcId="{29818CF3-C7DF-4721-836C-4F9AE64F22D3}" destId="{114203A6-3257-413B-97E2-F8D56A3C5732}" srcOrd="0" destOrd="0" presId="urn:microsoft.com/office/officeart/2005/8/layout/orgChart1"/>
    <dgm:cxn modelId="{3C613EF2-CCAB-476B-9F1B-C9D530D54E9B}" type="presParOf" srcId="{114203A6-3257-413B-97E2-F8D56A3C5732}" destId="{C40996B5-3F47-4002-B9E9-7D253EBC8EC5}" srcOrd="0" destOrd="0" presId="urn:microsoft.com/office/officeart/2005/8/layout/orgChart1"/>
    <dgm:cxn modelId="{ECBD5F91-B6BE-4D74-B6CD-9E1E67A2ECA9}" type="presParOf" srcId="{114203A6-3257-413B-97E2-F8D56A3C5732}" destId="{17163C93-649B-4C6A-A6BE-8873152E32E3}" srcOrd="1" destOrd="0" presId="urn:microsoft.com/office/officeart/2005/8/layout/orgChart1"/>
    <dgm:cxn modelId="{CF9EC860-BEB7-44E0-8E26-F6A2F287170A}" type="presParOf" srcId="{29818CF3-C7DF-4721-836C-4F9AE64F22D3}" destId="{4E976B39-E65F-4B15-B176-F279191B0700}" srcOrd="1" destOrd="0" presId="urn:microsoft.com/office/officeart/2005/8/layout/orgChart1"/>
    <dgm:cxn modelId="{94D319FA-5ED3-4289-8821-418FA97F4672}" type="presParOf" srcId="{29818CF3-C7DF-4721-836C-4F9AE64F22D3}" destId="{BE9F0762-D1D8-455A-A524-2807F794AD51}" srcOrd="2" destOrd="0" presId="urn:microsoft.com/office/officeart/2005/8/layout/orgChart1"/>
    <dgm:cxn modelId="{3530FAB1-C421-4067-BE2C-44E31C2384FB}" type="presParOf" srcId="{F3143C07-44CB-4031-A7C0-34DDA23A74C7}" destId="{1FC51D72-2536-4583-8CE4-71F7F83D84C6}" srcOrd="2" destOrd="0" presId="urn:microsoft.com/office/officeart/2005/8/layout/orgChart1"/>
    <dgm:cxn modelId="{1F79BA9D-2ACE-4437-8FFB-6613792B44D3}" type="presParOf" srcId="{F3143C07-44CB-4031-A7C0-34DDA23A74C7}" destId="{A765FA57-64DC-4DD3-9944-FC49B8FC3257}" srcOrd="3" destOrd="0" presId="urn:microsoft.com/office/officeart/2005/8/layout/orgChart1"/>
    <dgm:cxn modelId="{2524528C-EA04-4DFC-A9C1-28340DED74AF}" type="presParOf" srcId="{A765FA57-64DC-4DD3-9944-FC49B8FC3257}" destId="{BFAC4CCE-0D0E-45E3-8330-BD875404F11D}" srcOrd="0" destOrd="0" presId="urn:microsoft.com/office/officeart/2005/8/layout/orgChart1"/>
    <dgm:cxn modelId="{90BA1419-6285-4A92-B928-A0C162F00D96}" type="presParOf" srcId="{BFAC4CCE-0D0E-45E3-8330-BD875404F11D}" destId="{2346E724-FDF5-4B6E-8D3E-0370387D23CE}" srcOrd="0" destOrd="0" presId="urn:microsoft.com/office/officeart/2005/8/layout/orgChart1"/>
    <dgm:cxn modelId="{9445E34A-ECAE-4638-896F-3F9C612A12B8}" type="presParOf" srcId="{BFAC4CCE-0D0E-45E3-8330-BD875404F11D}" destId="{F23139E5-6585-407E-A475-A6BC422AB3A9}" srcOrd="1" destOrd="0" presId="urn:microsoft.com/office/officeart/2005/8/layout/orgChart1"/>
    <dgm:cxn modelId="{02A54D6A-4D7B-47FD-A95F-51565268E928}" type="presParOf" srcId="{A765FA57-64DC-4DD3-9944-FC49B8FC3257}" destId="{131F31BF-B9D3-4C8C-B142-2E2873F40C95}" srcOrd="1" destOrd="0" presId="urn:microsoft.com/office/officeart/2005/8/layout/orgChart1"/>
    <dgm:cxn modelId="{62E9F7A5-C6F4-4731-A34A-9959953EB134}" type="presParOf" srcId="{A765FA57-64DC-4DD3-9944-FC49B8FC3257}" destId="{E5F58D96-C0C5-4B3A-BBA6-5121B4E0994C}" srcOrd="2" destOrd="0" presId="urn:microsoft.com/office/officeart/2005/8/layout/orgChart1"/>
    <dgm:cxn modelId="{F26B2920-3CD8-40D9-9C0B-4C5F4ECED909}" type="presParOf" srcId="{8496C6DA-7502-4502-87B7-87B0A4752CA0}" destId="{BD919738-18EC-4A5C-9F84-17FE3FFD2A86}"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0C8374C-C1BB-42F9-82F3-5442C49683D4}" type="doc">
      <dgm:prSet loTypeId="urn:microsoft.com/office/officeart/2005/8/layout/hList1" loCatId="list" qsTypeId="urn:microsoft.com/office/officeart/2005/8/quickstyle/simple1" qsCatId="simple" csTypeId="urn:microsoft.com/office/officeart/2005/8/colors/colorful1#4" csCatId="colorful" phldr="1"/>
      <dgm:spPr/>
      <dgm:t>
        <a:bodyPr/>
        <a:lstStyle/>
        <a:p>
          <a:endParaRPr lang="en-US"/>
        </a:p>
      </dgm:t>
    </dgm:pt>
    <dgm:pt modelId="{133AAA16-CC0F-4EB2-9390-1150AE49CDAF}">
      <dgm:prSet phldrT="[Text]"/>
      <dgm:spPr/>
      <dgm:t>
        <a:bodyPr/>
        <a:lstStyle/>
        <a:p>
          <a:r>
            <a:rPr lang="en-US" b="1" dirty="0">
              <a:latin typeface="+mj-lt"/>
            </a:rPr>
            <a:t>Student Performance Goals (SPG’s):</a:t>
          </a:r>
        </a:p>
        <a:p>
          <a:r>
            <a:rPr lang="en-US" b="1" dirty="0">
              <a:latin typeface="+mj-lt"/>
            </a:rPr>
            <a:t> </a:t>
          </a:r>
          <a:r>
            <a:rPr lang="en-US" dirty="0">
              <a:latin typeface="+mj-lt"/>
            </a:rPr>
            <a:t>Non-Tested Subjects</a:t>
          </a:r>
        </a:p>
      </dgm:t>
    </dgm:pt>
    <dgm:pt modelId="{77A619D5-7071-41C7-90C8-5628A543BC72}" type="parTrans" cxnId="{6DA06B1F-79BB-4E83-A6E7-AFB47881C6ED}">
      <dgm:prSet/>
      <dgm:spPr/>
      <dgm:t>
        <a:bodyPr/>
        <a:lstStyle/>
        <a:p>
          <a:endParaRPr lang="en-US">
            <a:latin typeface="+mj-lt"/>
          </a:endParaRPr>
        </a:p>
      </dgm:t>
    </dgm:pt>
    <dgm:pt modelId="{766E5E65-47E9-4B1B-A458-553CCAE7080C}" type="sibTrans" cxnId="{6DA06B1F-79BB-4E83-A6E7-AFB47881C6ED}">
      <dgm:prSet/>
      <dgm:spPr/>
      <dgm:t>
        <a:bodyPr/>
        <a:lstStyle/>
        <a:p>
          <a:endParaRPr lang="en-US">
            <a:latin typeface="+mj-lt"/>
          </a:endParaRPr>
        </a:p>
      </dgm:t>
    </dgm:pt>
    <dgm:pt modelId="{3383522E-24E6-4717-9335-5E229EA2C604}">
      <dgm:prSet phldrT="[Text]"/>
      <dgm:spPr/>
      <dgm:t>
        <a:bodyPr/>
        <a:lstStyle/>
        <a:p>
          <a:r>
            <a:rPr lang="en-US" dirty="0">
              <a:latin typeface="+mj-lt"/>
            </a:rPr>
            <a:t>Grades 4 – 8 in CRCT Subjects</a:t>
          </a:r>
        </a:p>
      </dgm:t>
    </dgm:pt>
    <dgm:pt modelId="{30199FCC-3D3F-43E5-B6BF-786E89E8F871}" type="parTrans" cxnId="{9603C38F-9F07-4D46-8F1F-E261AD09A513}">
      <dgm:prSet/>
      <dgm:spPr/>
      <dgm:t>
        <a:bodyPr/>
        <a:lstStyle/>
        <a:p>
          <a:endParaRPr lang="en-US">
            <a:latin typeface="+mj-lt"/>
          </a:endParaRPr>
        </a:p>
      </dgm:t>
    </dgm:pt>
    <dgm:pt modelId="{629E1E66-7E15-4A73-AFC5-11C6C27DD8B5}" type="sibTrans" cxnId="{9603C38F-9F07-4D46-8F1F-E261AD09A513}">
      <dgm:prSet/>
      <dgm:spPr/>
      <dgm:t>
        <a:bodyPr/>
        <a:lstStyle/>
        <a:p>
          <a:endParaRPr lang="en-US">
            <a:latin typeface="+mj-lt"/>
          </a:endParaRPr>
        </a:p>
      </dgm:t>
    </dgm:pt>
    <dgm:pt modelId="{DFFFF656-D9F6-48F5-A996-F3187889D7FF}">
      <dgm:prSet phldrT="[Text]"/>
      <dgm:spPr/>
      <dgm:t>
        <a:bodyPr/>
        <a:lstStyle/>
        <a:p>
          <a:r>
            <a:rPr lang="en-US" dirty="0">
              <a:latin typeface="+mj-lt"/>
            </a:rPr>
            <a:t>High School Subjects with End of Course Tests</a:t>
          </a:r>
        </a:p>
      </dgm:t>
    </dgm:pt>
    <dgm:pt modelId="{2FE0F2FB-D2DF-4137-ACB7-89629754B111}" type="parTrans" cxnId="{DCF95B71-D1BE-4A72-AD8F-3784110DA3B0}">
      <dgm:prSet/>
      <dgm:spPr/>
      <dgm:t>
        <a:bodyPr/>
        <a:lstStyle/>
        <a:p>
          <a:endParaRPr lang="en-US">
            <a:latin typeface="+mj-lt"/>
          </a:endParaRPr>
        </a:p>
      </dgm:t>
    </dgm:pt>
    <dgm:pt modelId="{93FD9877-742A-4085-8303-B79FD2F44A43}" type="sibTrans" cxnId="{DCF95B71-D1BE-4A72-AD8F-3784110DA3B0}">
      <dgm:prSet/>
      <dgm:spPr/>
      <dgm:t>
        <a:bodyPr/>
        <a:lstStyle/>
        <a:p>
          <a:endParaRPr lang="en-US">
            <a:latin typeface="+mj-lt"/>
          </a:endParaRPr>
        </a:p>
      </dgm:t>
    </dgm:pt>
    <dgm:pt modelId="{FE452817-DFBD-4470-AE48-F9C50E4EC836}">
      <dgm:prSet phldrT="[Text]"/>
      <dgm:spPr/>
      <dgm:t>
        <a:bodyPr/>
        <a:lstStyle/>
        <a:p>
          <a:r>
            <a:rPr lang="en-US" dirty="0">
              <a:latin typeface="+mj-lt"/>
            </a:rPr>
            <a:t>Student Performance Goals and Assessments Developed by the District, approved by the DOE</a:t>
          </a:r>
        </a:p>
      </dgm:t>
    </dgm:pt>
    <dgm:pt modelId="{85EE0666-1686-425B-BE23-B2DA8D5D4D14}" type="parTrans" cxnId="{13A7F61D-DDB9-4ADF-B802-18EA5D6C0490}">
      <dgm:prSet/>
      <dgm:spPr/>
      <dgm:t>
        <a:bodyPr/>
        <a:lstStyle/>
        <a:p>
          <a:endParaRPr lang="en-US"/>
        </a:p>
      </dgm:t>
    </dgm:pt>
    <dgm:pt modelId="{92530191-3768-4999-B1A4-064EC1A6E47C}" type="sibTrans" cxnId="{13A7F61D-DDB9-4ADF-B802-18EA5D6C0490}">
      <dgm:prSet/>
      <dgm:spPr/>
      <dgm:t>
        <a:bodyPr/>
        <a:lstStyle/>
        <a:p>
          <a:endParaRPr lang="en-US"/>
        </a:p>
      </dgm:t>
    </dgm:pt>
    <dgm:pt modelId="{0D6E7CFE-EDFA-48D5-B2AF-99EE4A6AE6D7}">
      <dgm:prSet phldrT="[Text]"/>
      <dgm:spPr/>
      <dgm:t>
        <a:bodyPr/>
        <a:lstStyle/>
        <a:p>
          <a:r>
            <a:rPr lang="en-US" b="1" dirty="0">
              <a:latin typeface="+mj-lt"/>
            </a:rPr>
            <a:t>Student Growth Percentile (SGP’s):</a:t>
          </a:r>
          <a:r>
            <a:rPr lang="en-US" dirty="0">
              <a:latin typeface="+mj-lt"/>
            </a:rPr>
            <a:t> </a:t>
          </a:r>
        </a:p>
        <a:p>
          <a:r>
            <a:rPr lang="en-US" dirty="0">
              <a:latin typeface="+mj-lt"/>
            </a:rPr>
            <a:t>Tested Subjects</a:t>
          </a:r>
          <a:endParaRPr lang="en-US" dirty="0"/>
        </a:p>
      </dgm:t>
    </dgm:pt>
    <dgm:pt modelId="{43DFA0DF-D41F-41A2-A92F-650E8C577BA0}" type="parTrans" cxnId="{B6C7D0CE-CDCE-4A86-99EA-5CED018AEBAF}">
      <dgm:prSet/>
      <dgm:spPr/>
      <dgm:t>
        <a:bodyPr/>
        <a:lstStyle/>
        <a:p>
          <a:endParaRPr lang="en-US"/>
        </a:p>
      </dgm:t>
    </dgm:pt>
    <dgm:pt modelId="{03C7018C-74F3-43DC-A254-0285139C2ED3}" type="sibTrans" cxnId="{B6C7D0CE-CDCE-4A86-99EA-5CED018AEBAF}">
      <dgm:prSet/>
      <dgm:spPr/>
      <dgm:t>
        <a:bodyPr/>
        <a:lstStyle/>
        <a:p>
          <a:endParaRPr lang="en-US"/>
        </a:p>
      </dgm:t>
    </dgm:pt>
    <dgm:pt modelId="{75392526-9CB4-4B31-89C3-22A2B5314941}" type="pres">
      <dgm:prSet presAssocID="{00C8374C-C1BB-42F9-82F3-5442C49683D4}" presName="Name0" presStyleCnt="0">
        <dgm:presLayoutVars>
          <dgm:dir/>
          <dgm:animLvl val="lvl"/>
          <dgm:resizeHandles val="exact"/>
        </dgm:presLayoutVars>
      </dgm:prSet>
      <dgm:spPr/>
    </dgm:pt>
    <dgm:pt modelId="{C512E02E-7A01-4E52-8F69-40A9477C79EB}" type="pres">
      <dgm:prSet presAssocID="{133AAA16-CC0F-4EB2-9390-1150AE49CDAF}" presName="composite" presStyleCnt="0"/>
      <dgm:spPr/>
    </dgm:pt>
    <dgm:pt modelId="{9CAC1723-F780-4829-8084-BCAA7428D87A}" type="pres">
      <dgm:prSet presAssocID="{133AAA16-CC0F-4EB2-9390-1150AE49CDAF}" presName="parTx" presStyleLbl="alignNode1" presStyleIdx="0" presStyleCnt="2">
        <dgm:presLayoutVars>
          <dgm:chMax val="0"/>
          <dgm:chPref val="0"/>
          <dgm:bulletEnabled val="1"/>
        </dgm:presLayoutVars>
      </dgm:prSet>
      <dgm:spPr/>
    </dgm:pt>
    <dgm:pt modelId="{742AF4A3-1FF8-44C9-A826-8FEDF0A11C0D}" type="pres">
      <dgm:prSet presAssocID="{133AAA16-CC0F-4EB2-9390-1150AE49CDAF}" presName="desTx" presStyleLbl="alignAccFollowNode1" presStyleIdx="0" presStyleCnt="2">
        <dgm:presLayoutVars>
          <dgm:bulletEnabled val="1"/>
        </dgm:presLayoutVars>
      </dgm:prSet>
      <dgm:spPr/>
    </dgm:pt>
    <dgm:pt modelId="{49E5B982-DF14-4EF0-B112-84D3F48B484F}" type="pres">
      <dgm:prSet presAssocID="{766E5E65-47E9-4B1B-A458-553CCAE7080C}" presName="space" presStyleCnt="0"/>
      <dgm:spPr/>
    </dgm:pt>
    <dgm:pt modelId="{EEEC95FE-BD8B-45D5-BF16-4D6A18EBE6BC}" type="pres">
      <dgm:prSet presAssocID="{0D6E7CFE-EDFA-48D5-B2AF-99EE4A6AE6D7}" presName="composite" presStyleCnt="0"/>
      <dgm:spPr/>
    </dgm:pt>
    <dgm:pt modelId="{2D0675BB-4CBF-40CF-BCBA-C2F09EBFFDAF}" type="pres">
      <dgm:prSet presAssocID="{0D6E7CFE-EDFA-48D5-B2AF-99EE4A6AE6D7}" presName="parTx" presStyleLbl="alignNode1" presStyleIdx="1" presStyleCnt="2">
        <dgm:presLayoutVars>
          <dgm:chMax val="0"/>
          <dgm:chPref val="0"/>
          <dgm:bulletEnabled val="1"/>
        </dgm:presLayoutVars>
      </dgm:prSet>
      <dgm:spPr/>
    </dgm:pt>
    <dgm:pt modelId="{A337F0E4-ED7E-472B-A9C9-A7E9C8C1E688}" type="pres">
      <dgm:prSet presAssocID="{0D6E7CFE-EDFA-48D5-B2AF-99EE4A6AE6D7}" presName="desTx" presStyleLbl="alignAccFollowNode1" presStyleIdx="1" presStyleCnt="2" custLinFactNeighborX="2908" custLinFactNeighborY="1281">
        <dgm:presLayoutVars>
          <dgm:bulletEnabled val="1"/>
        </dgm:presLayoutVars>
      </dgm:prSet>
      <dgm:spPr/>
    </dgm:pt>
  </dgm:ptLst>
  <dgm:cxnLst>
    <dgm:cxn modelId="{8B9C0408-646F-4559-8605-DDC584A0EBE3}" type="presOf" srcId="{DFFFF656-D9F6-48F5-A996-F3187889D7FF}" destId="{A337F0E4-ED7E-472B-A9C9-A7E9C8C1E688}" srcOrd="0" destOrd="1" presId="urn:microsoft.com/office/officeart/2005/8/layout/hList1"/>
    <dgm:cxn modelId="{0D66DA0F-F4A8-487F-B5EA-B0CB5113EC1B}" type="presOf" srcId="{FE452817-DFBD-4470-AE48-F9C50E4EC836}" destId="{742AF4A3-1FF8-44C9-A826-8FEDF0A11C0D}" srcOrd="0" destOrd="0" presId="urn:microsoft.com/office/officeart/2005/8/layout/hList1"/>
    <dgm:cxn modelId="{13A7F61D-DDB9-4ADF-B802-18EA5D6C0490}" srcId="{133AAA16-CC0F-4EB2-9390-1150AE49CDAF}" destId="{FE452817-DFBD-4470-AE48-F9C50E4EC836}" srcOrd="0" destOrd="0" parTransId="{85EE0666-1686-425B-BE23-B2DA8D5D4D14}" sibTransId="{92530191-3768-4999-B1A4-064EC1A6E47C}"/>
    <dgm:cxn modelId="{6DA06B1F-79BB-4E83-A6E7-AFB47881C6ED}" srcId="{00C8374C-C1BB-42F9-82F3-5442C49683D4}" destId="{133AAA16-CC0F-4EB2-9390-1150AE49CDAF}" srcOrd="0" destOrd="0" parTransId="{77A619D5-7071-41C7-90C8-5628A543BC72}" sibTransId="{766E5E65-47E9-4B1B-A458-553CCAE7080C}"/>
    <dgm:cxn modelId="{90442131-68F2-4B4B-AE63-5C9708745B2F}" type="presOf" srcId="{133AAA16-CC0F-4EB2-9390-1150AE49CDAF}" destId="{9CAC1723-F780-4829-8084-BCAA7428D87A}" srcOrd="0" destOrd="0" presId="urn:microsoft.com/office/officeart/2005/8/layout/hList1"/>
    <dgm:cxn modelId="{9E31073F-E247-4638-8808-169EA45FEFA9}" type="presOf" srcId="{0D6E7CFE-EDFA-48D5-B2AF-99EE4A6AE6D7}" destId="{2D0675BB-4CBF-40CF-BCBA-C2F09EBFFDAF}" srcOrd="0" destOrd="0" presId="urn:microsoft.com/office/officeart/2005/8/layout/hList1"/>
    <dgm:cxn modelId="{DCF95B71-D1BE-4A72-AD8F-3784110DA3B0}" srcId="{0D6E7CFE-EDFA-48D5-B2AF-99EE4A6AE6D7}" destId="{DFFFF656-D9F6-48F5-A996-F3187889D7FF}" srcOrd="1" destOrd="0" parTransId="{2FE0F2FB-D2DF-4137-ACB7-89629754B111}" sibTransId="{93FD9877-742A-4085-8303-B79FD2F44A43}"/>
    <dgm:cxn modelId="{9603C38F-9F07-4D46-8F1F-E261AD09A513}" srcId="{0D6E7CFE-EDFA-48D5-B2AF-99EE4A6AE6D7}" destId="{3383522E-24E6-4717-9335-5E229EA2C604}" srcOrd="0" destOrd="0" parTransId="{30199FCC-3D3F-43E5-B6BF-786E89E8F871}" sibTransId="{629E1E66-7E15-4A73-AFC5-11C6C27DD8B5}"/>
    <dgm:cxn modelId="{B6C7D0CE-CDCE-4A86-99EA-5CED018AEBAF}" srcId="{00C8374C-C1BB-42F9-82F3-5442C49683D4}" destId="{0D6E7CFE-EDFA-48D5-B2AF-99EE4A6AE6D7}" srcOrd="1" destOrd="0" parTransId="{43DFA0DF-D41F-41A2-A92F-650E8C577BA0}" sibTransId="{03C7018C-74F3-43DC-A254-0285139C2ED3}"/>
    <dgm:cxn modelId="{70BDD5D6-85FB-4C7E-A2A6-F94C3BA7B277}" type="presOf" srcId="{00C8374C-C1BB-42F9-82F3-5442C49683D4}" destId="{75392526-9CB4-4B31-89C3-22A2B5314941}" srcOrd="0" destOrd="0" presId="urn:microsoft.com/office/officeart/2005/8/layout/hList1"/>
    <dgm:cxn modelId="{60C13FD9-20EE-4BAC-A27B-E8C4A6AB8168}" type="presOf" srcId="{3383522E-24E6-4717-9335-5E229EA2C604}" destId="{A337F0E4-ED7E-472B-A9C9-A7E9C8C1E688}" srcOrd="0" destOrd="0" presId="urn:microsoft.com/office/officeart/2005/8/layout/hList1"/>
    <dgm:cxn modelId="{27918547-5675-4291-BE61-AF7DAAB64E75}" type="presParOf" srcId="{75392526-9CB4-4B31-89C3-22A2B5314941}" destId="{C512E02E-7A01-4E52-8F69-40A9477C79EB}" srcOrd="0" destOrd="0" presId="urn:microsoft.com/office/officeart/2005/8/layout/hList1"/>
    <dgm:cxn modelId="{7AC73160-CA2D-406F-8EC3-A943A0947080}" type="presParOf" srcId="{C512E02E-7A01-4E52-8F69-40A9477C79EB}" destId="{9CAC1723-F780-4829-8084-BCAA7428D87A}" srcOrd="0" destOrd="0" presId="urn:microsoft.com/office/officeart/2005/8/layout/hList1"/>
    <dgm:cxn modelId="{8E263AFA-AF28-4E33-A046-A74321724C73}" type="presParOf" srcId="{C512E02E-7A01-4E52-8F69-40A9477C79EB}" destId="{742AF4A3-1FF8-44C9-A826-8FEDF0A11C0D}" srcOrd="1" destOrd="0" presId="urn:microsoft.com/office/officeart/2005/8/layout/hList1"/>
    <dgm:cxn modelId="{4165C55C-A447-4B7B-9ACE-0587752FA7B5}" type="presParOf" srcId="{75392526-9CB4-4B31-89C3-22A2B5314941}" destId="{49E5B982-DF14-4EF0-B112-84D3F48B484F}" srcOrd="1" destOrd="0" presId="urn:microsoft.com/office/officeart/2005/8/layout/hList1"/>
    <dgm:cxn modelId="{14A7E47E-8ED7-4F04-B5FD-41363E6A55EC}" type="presParOf" srcId="{75392526-9CB4-4B31-89C3-22A2B5314941}" destId="{EEEC95FE-BD8B-45D5-BF16-4D6A18EBE6BC}" srcOrd="2" destOrd="0" presId="urn:microsoft.com/office/officeart/2005/8/layout/hList1"/>
    <dgm:cxn modelId="{60E5C810-1FE3-40DA-9FFF-6307A0290D01}" type="presParOf" srcId="{EEEC95FE-BD8B-45D5-BF16-4D6A18EBE6BC}" destId="{2D0675BB-4CBF-40CF-BCBA-C2F09EBFFDAF}" srcOrd="0" destOrd="0" presId="urn:microsoft.com/office/officeart/2005/8/layout/hList1"/>
    <dgm:cxn modelId="{F27E5487-3721-47DA-BA7F-9677C56522ED}" type="presParOf" srcId="{EEEC95FE-BD8B-45D5-BF16-4D6A18EBE6BC}" destId="{A337F0E4-ED7E-472B-A9C9-A7E9C8C1E688}"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C51D72-2536-4583-8CE4-71F7F83D84C6}">
      <dsp:nvSpPr>
        <dsp:cNvPr id="0" name=""/>
        <dsp:cNvSpPr/>
      </dsp:nvSpPr>
      <dsp:spPr>
        <a:xfrm>
          <a:off x="6021437" y="3483953"/>
          <a:ext cx="224271" cy="1073094"/>
        </a:xfrm>
        <a:custGeom>
          <a:avLst/>
          <a:gdLst/>
          <a:ahLst/>
          <a:cxnLst/>
          <a:rect l="0" t="0" r="0" b="0"/>
          <a:pathLst>
            <a:path>
              <a:moveTo>
                <a:pt x="0" y="0"/>
              </a:moveTo>
              <a:lnTo>
                <a:pt x="0" y="1073094"/>
              </a:lnTo>
              <a:lnTo>
                <a:pt x="224271" y="1073094"/>
              </a:lnTo>
            </a:path>
          </a:pathLst>
        </a:custGeom>
        <a:noFill/>
        <a:ln w="285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CD953D1-218A-4573-BC86-453697FB6F69}">
      <dsp:nvSpPr>
        <dsp:cNvPr id="0" name=""/>
        <dsp:cNvSpPr/>
      </dsp:nvSpPr>
      <dsp:spPr>
        <a:xfrm>
          <a:off x="5797166" y="3483953"/>
          <a:ext cx="224271" cy="1073094"/>
        </a:xfrm>
        <a:custGeom>
          <a:avLst/>
          <a:gdLst/>
          <a:ahLst/>
          <a:cxnLst/>
          <a:rect l="0" t="0" r="0" b="0"/>
          <a:pathLst>
            <a:path>
              <a:moveTo>
                <a:pt x="224271" y="0"/>
              </a:moveTo>
              <a:lnTo>
                <a:pt x="224271" y="1073094"/>
              </a:lnTo>
              <a:lnTo>
                <a:pt x="0" y="1073094"/>
              </a:lnTo>
            </a:path>
          </a:pathLst>
        </a:custGeom>
        <a:noFill/>
        <a:ln w="285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4710FE6-813E-4085-88F6-93142F5A8829}">
      <dsp:nvSpPr>
        <dsp:cNvPr id="0" name=""/>
        <dsp:cNvSpPr/>
      </dsp:nvSpPr>
      <dsp:spPr>
        <a:xfrm>
          <a:off x="4176368" y="1601357"/>
          <a:ext cx="1845068" cy="448542"/>
        </a:xfrm>
        <a:custGeom>
          <a:avLst/>
          <a:gdLst/>
          <a:ahLst/>
          <a:cxnLst/>
          <a:rect l="0" t="0" r="0" b="0"/>
          <a:pathLst>
            <a:path>
              <a:moveTo>
                <a:pt x="0" y="0"/>
              </a:moveTo>
              <a:lnTo>
                <a:pt x="0" y="224271"/>
              </a:lnTo>
              <a:lnTo>
                <a:pt x="1845068" y="224271"/>
              </a:lnTo>
              <a:lnTo>
                <a:pt x="1845068" y="448542"/>
              </a:lnTo>
            </a:path>
          </a:pathLst>
        </a:custGeom>
        <a:noFill/>
        <a:ln w="285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840220-2EFC-453D-808C-E3082CA3D69E}">
      <dsp:nvSpPr>
        <dsp:cNvPr id="0" name=""/>
        <dsp:cNvSpPr/>
      </dsp:nvSpPr>
      <dsp:spPr>
        <a:xfrm>
          <a:off x="2331300" y="1601357"/>
          <a:ext cx="1845068" cy="448542"/>
        </a:xfrm>
        <a:custGeom>
          <a:avLst/>
          <a:gdLst/>
          <a:ahLst/>
          <a:cxnLst/>
          <a:rect l="0" t="0" r="0" b="0"/>
          <a:pathLst>
            <a:path>
              <a:moveTo>
                <a:pt x="1845068" y="0"/>
              </a:moveTo>
              <a:lnTo>
                <a:pt x="1845068" y="224271"/>
              </a:lnTo>
              <a:lnTo>
                <a:pt x="0" y="224271"/>
              </a:lnTo>
              <a:lnTo>
                <a:pt x="0" y="448542"/>
              </a:lnTo>
            </a:path>
          </a:pathLst>
        </a:custGeom>
        <a:noFill/>
        <a:ln w="285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F718FE-A8A0-4827-AB39-2380C60A4D66}">
      <dsp:nvSpPr>
        <dsp:cNvPr id="0" name=""/>
        <dsp:cNvSpPr/>
      </dsp:nvSpPr>
      <dsp:spPr>
        <a:xfrm>
          <a:off x="375" y="533398"/>
          <a:ext cx="8351987" cy="1067958"/>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b="1" kern="1200" dirty="0">
              <a:effectLst>
                <a:outerShdw blurRad="38100" dist="38100" dir="2700000" algn="tl">
                  <a:srgbClr val="000000">
                    <a:alpha val="43137"/>
                  </a:srgbClr>
                </a:outerShdw>
              </a:effectLst>
              <a:latin typeface="+mj-lt"/>
              <a:cs typeface="Arial" pitchFamily="34" charset="0"/>
            </a:rPr>
            <a:t>Teacher  Effectiveness System </a:t>
          </a:r>
        </a:p>
        <a:p>
          <a:pPr marL="0" lvl="0" indent="0" algn="ctr" defTabSz="800100">
            <a:lnSpc>
              <a:spcPct val="90000"/>
            </a:lnSpc>
            <a:spcBef>
              <a:spcPct val="0"/>
            </a:spcBef>
            <a:spcAft>
              <a:spcPct val="35000"/>
            </a:spcAft>
            <a:buNone/>
          </a:pPr>
          <a:r>
            <a:rPr lang="en-US" sz="1800" kern="1200" dirty="0">
              <a:effectLst>
                <a:outerShdw blurRad="38100" dist="38100" dir="2700000" algn="tl">
                  <a:srgbClr val="000000">
                    <a:alpha val="43137"/>
                  </a:srgbClr>
                </a:outerShdw>
              </a:effectLst>
              <a:latin typeface="+mj-lt"/>
              <a:cs typeface="Arial" pitchFamily="34" charset="0"/>
            </a:rPr>
            <a:t>(Generates a Teacher Effectiveness Measure Score)</a:t>
          </a:r>
          <a:endParaRPr lang="en-US" sz="1800" kern="1200" dirty="0">
            <a:latin typeface="+mj-lt"/>
          </a:endParaRPr>
        </a:p>
      </dsp:txBody>
      <dsp:txXfrm>
        <a:off x="375" y="533398"/>
        <a:ext cx="8351987" cy="1067958"/>
      </dsp:txXfrm>
    </dsp:sp>
    <dsp:sp modelId="{6ACE89DB-C37F-4804-838E-1769A1C44591}">
      <dsp:nvSpPr>
        <dsp:cNvPr id="0" name=""/>
        <dsp:cNvSpPr/>
      </dsp:nvSpPr>
      <dsp:spPr>
        <a:xfrm>
          <a:off x="710503" y="2049899"/>
          <a:ext cx="3241594" cy="1434054"/>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effectLst>
                <a:outerShdw blurRad="38100" dist="38100" dir="2700000" algn="tl">
                  <a:srgbClr val="000000">
                    <a:alpha val="43137"/>
                  </a:srgbClr>
                </a:outerShdw>
              </a:effectLst>
              <a:latin typeface="+mj-lt"/>
              <a:cs typeface="Arial" pitchFamily="34" charset="0"/>
            </a:rPr>
            <a:t>Teacher Assessment on Performance Standards</a:t>
          </a:r>
        </a:p>
        <a:p>
          <a:pPr marL="0" lvl="0" indent="0" algn="ctr" defTabSz="711200">
            <a:lnSpc>
              <a:spcPct val="90000"/>
            </a:lnSpc>
            <a:spcBef>
              <a:spcPct val="0"/>
            </a:spcBef>
            <a:spcAft>
              <a:spcPct val="35000"/>
            </a:spcAft>
            <a:buNone/>
          </a:pPr>
          <a:r>
            <a:rPr lang="en-US" sz="1600" kern="1200" dirty="0">
              <a:effectLst>
                <a:outerShdw blurRad="38100" dist="38100" dir="2700000" algn="tl">
                  <a:srgbClr val="000000">
                    <a:alpha val="43137"/>
                  </a:srgbClr>
                </a:outerShdw>
              </a:effectLst>
              <a:latin typeface="+mj-lt"/>
              <a:cs typeface="Arial" pitchFamily="34" charset="0"/>
            </a:rPr>
            <a:t>(Data sources include observations, documentation, and student perception surveys)</a:t>
          </a:r>
          <a:endParaRPr lang="en-US" sz="1600" kern="1200" dirty="0">
            <a:effectLst>
              <a:outerShdw blurRad="38100" dist="38100" dir="2700000" algn="tl">
                <a:srgbClr val="000000">
                  <a:alpha val="43137"/>
                </a:srgbClr>
              </a:outerShdw>
            </a:effectLst>
            <a:latin typeface="+mj-lt"/>
          </a:endParaRPr>
        </a:p>
      </dsp:txBody>
      <dsp:txXfrm>
        <a:off x="710503" y="2049899"/>
        <a:ext cx="3241594" cy="1434054"/>
      </dsp:txXfrm>
    </dsp:sp>
    <dsp:sp modelId="{C6228F06-E336-44FD-94A1-3F570FF8786B}">
      <dsp:nvSpPr>
        <dsp:cNvPr id="0" name=""/>
        <dsp:cNvSpPr/>
      </dsp:nvSpPr>
      <dsp:spPr>
        <a:xfrm>
          <a:off x="4400640" y="2049899"/>
          <a:ext cx="3241594" cy="1434054"/>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effectLst>
                <a:outerShdw blurRad="38100" dist="38100" dir="2700000" algn="tl">
                  <a:srgbClr val="000000">
                    <a:alpha val="43137"/>
                  </a:srgbClr>
                </a:outerShdw>
              </a:effectLst>
              <a:latin typeface="+mj-lt"/>
              <a:cs typeface="Arial" pitchFamily="34" charset="0"/>
            </a:rPr>
            <a:t>Student Growth and Academic Achievement </a:t>
          </a:r>
          <a:endParaRPr lang="en-US" sz="1600" kern="1200" dirty="0">
            <a:latin typeface="+mj-lt"/>
          </a:endParaRPr>
        </a:p>
      </dsp:txBody>
      <dsp:txXfrm>
        <a:off x="4400640" y="2049899"/>
        <a:ext cx="3241594" cy="1434054"/>
      </dsp:txXfrm>
    </dsp:sp>
    <dsp:sp modelId="{C40996B5-3F47-4002-B9E9-7D253EBC8EC5}">
      <dsp:nvSpPr>
        <dsp:cNvPr id="0" name=""/>
        <dsp:cNvSpPr/>
      </dsp:nvSpPr>
      <dsp:spPr>
        <a:xfrm>
          <a:off x="3661250" y="3932495"/>
          <a:ext cx="2135916" cy="1249105"/>
        </a:xfrm>
        <a:prstGeom prst="rect">
          <a:avLst/>
        </a:prstGeom>
        <a:solidFill>
          <a:schemeClr val="accent3">
            <a:lumMod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bg1"/>
              </a:solidFill>
              <a:effectLst>
                <a:outerShdw blurRad="38100" dist="38100" dir="2700000" algn="tl">
                  <a:srgbClr val="000000">
                    <a:alpha val="43137"/>
                  </a:srgbClr>
                </a:outerShdw>
              </a:effectLst>
              <a:latin typeface="+mj-lt"/>
              <a:cs typeface="Arial" pitchFamily="34" charset="0"/>
            </a:rPr>
            <a:t>Teachers of Tested Subjects Student growth percentile</a:t>
          </a:r>
          <a:endParaRPr lang="en-US" sz="1400" b="1" kern="1200" dirty="0">
            <a:solidFill>
              <a:schemeClr val="bg1"/>
            </a:solidFill>
            <a:latin typeface="+mj-lt"/>
          </a:endParaRPr>
        </a:p>
      </dsp:txBody>
      <dsp:txXfrm>
        <a:off x="3661250" y="3932495"/>
        <a:ext cx="2135916" cy="1249105"/>
      </dsp:txXfrm>
    </dsp:sp>
    <dsp:sp modelId="{2346E724-FDF5-4B6E-8D3E-0370387D23CE}">
      <dsp:nvSpPr>
        <dsp:cNvPr id="0" name=""/>
        <dsp:cNvSpPr/>
      </dsp:nvSpPr>
      <dsp:spPr>
        <a:xfrm>
          <a:off x="6245708" y="3932495"/>
          <a:ext cx="2135916" cy="1249105"/>
        </a:xfrm>
        <a:prstGeom prst="rect">
          <a:avLst/>
        </a:prstGeom>
        <a:solidFill>
          <a:schemeClr val="accent3">
            <a:lumMod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effectLst>
                <a:outerShdw blurRad="38100" dist="38100" dir="2700000" algn="tl">
                  <a:srgbClr val="000000">
                    <a:alpha val="43137"/>
                  </a:srgbClr>
                </a:outerShdw>
              </a:effectLst>
              <a:latin typeface="+mj-lt"/>
              <a:cs typeface="Arial" pitchFamily="34" charset="0"/>
            </a:rPr>
            <a:t>Teachers of Non-Tested Subjects</a:t>
          </a:r>
        </a:p>
        <a:p>
          <a:pPr marL="0" lvl="0" indent="0" algn="ctr" defTabSz="622300">
            <a:lnSpc>
              <a:spcPct val="90000"/>
            </a:lnSpc>
            <a:spcBef>
              <a:spcPct val="0"/>
            </a:spcBef>
            <a:spcAft>
              <a:spcPct val="35000"/>
            </a:spcAft>
            <a:buNone/>
          </a:pPr>
          <a:r>
            <a:rPr lang="en-US" sz="1400" b="1" kern="1200" dirty="0">
              <a:effectLst>
                <a:outerShdw blurRad="38100" dist="38100" dir="2700000" algn="tl">
                  <a:srgbClr val="000000">
                    <a:alpha val="43137"/>
                  </a:srgbClr>
                </a:outerShdw>
              </a:effectLst>
              <a:latin typeface="+mj-lt"/>
              <a:cs typeface="Arial" pitchFamily="34" charset="0"/>
            </a:rPr>
            <a:t> DOE approved district  Student Performance Goals</a:t>
          </a:r>
          <a:endParaRPr lang="en-US" sz="1400" kern="1200" dirty="0">
            <a:latin typeface="+mj-lt"/>
          </a:endParaRPr>
        </a:p>
      </dsp:txBody>
      <dsp:txXfrm>
        <a:off x="6245708" y="3932495"/>
        <a:ext cx="2135916" cy="12491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8A18A5-0A68-4178-B3A8-FA82313F5DBF}">
      <dsp:nvSpPr>
        <dsp:cNvPr id="0" name=""/>
        <dsp:cNvSpPr/>
      </dsp:nvSpPr>
      <dsp:spPr>
        <a:xfrm>
          <a:off x="651509" y="0"/>
          <a:ext cx="7383780" cy="4906962"/>
        </a:xfrm>
        <a:prstGeom prst="rightArrow">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FC0C9D4E-77E1-4FBF-8B75-0A67A4C917DD}">
      <dsp:nvSpPr>
        <dsp:cNvPr id="0" name=""/>
        <dsp:cNvSpPr/>
      </dsp:nvSpPr>
      <dsp:spPr>
        <a:xfrm>
          <a:off x="4241" y="1472088"/>
          <a:ext cx="946725" cy="1962785"/>
        </a:xfrm>
        <a:prstGeom prst="roundRect">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kern="1200" dirty="0">
              <a:solidFill>
                <a:schemeClr val="bg1"/>
              </a:solidFill>
              <a:latin typeface="+mj-lt"/>
            </a:rPr>
            <a:t>Orientation</a:t>
          </a:r>
        </a:p>
      </dsp:txBody>
      <dsp:txXfrm>
        <a:off x="4241" y="1472088"/>
        <a:ext cx="946725" cy="1962785"/>
      </dsp:txXfrm>
    </dsp:sp>
    <dsp:sp modelId="{9482CAEE-B609-46AA-9F2B-CD9395152182}">
      <dsp:nvSpPr>
        <dsp:cNvPr id="0" name=""/>
        <dsp:cNvSpPr/>
      </dsp:nvSpPr>
      <dsp:spPr>
        <a:xfrm>
          <a:off x="1108754" y="1472088"/>
          <a:ext cx="946725" cy="1962785"/>
        </a:xfrm>
        <a:prstGeom prst="roundRect">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US" sz="1050" b="1" kern="1200" dirty="0">
              <a:solidFill>
                <a:schemeClr val="bg1"/>
              </a:solidFill>
              <a:latin typeface="+mj-lt"/>
            </a:rPr>
            <a:t>Self-Assessment</a:t>
          </a:r>
        </a:p>
      </dsp:txBody>
      <dsp:txXfrm>
        <a:off x="1108754" y="1472088"/>
        <a:ext cx="946725" cy="1962785"/>
      </dsp:txXfrm>
    </dsp:sp>
    <dsp:sp modelId="{C60576F9-15CA-4F6D-9EE5-FC6477F08664}">
      <dsp:nvSpPr>
        <dsp:cNvPr id="0" name=""/>
        <dsp:cNvSpPr/>
      </dsp:nvSpPr>
      <dsp:spPr>
        <a:xfrm>
          <a:off x="2213267" y="1472088"/>
          <a:ext cx="946725" cy="1962785"/>
        </a:xfrm>
        <a:prstGeom prst="roundRect">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bg1"/>
              </a:solidFill>
              <a:latin typeface="+mj-lt"/>
            </a:rPr>
            <a:t>Pre-Evaluation Conference</a:t>
          </a:r>
        </a:p>
      </dsp:txBody>
      <dsp:txXfrm>
        <a:off x="2213267" y="1472088"/>
        <a:ext cx="946725" cy="1962785"/>
      </dsp:txXfrm>
    </dsp:sp>
    <dsp:sp modelId="{498FE6DA-EAA7-4ACF-93B2-2601AAF7AFBC}">
      <dsp:nvSpPr>
        <dsp:cNvPr id="0" name=""/>
        <dsp:cNvSpPr/>
      </dsp:nvSpPr>
      <dsp:spPr>
        <a:xfrm>
          <a:off x="3317780" y="1472088"/>
          <a:ext cx="946725" cy="1962785"/>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1" kern="1200" dirty="0">
              <a:latin typeface="+mj-lt"/>
            </a:rPr>
            <a:t>Formative Observations and Documentation</a:t>
          </a:r>
        </a:p>
      </dsp:txBody>
      <dsp:txXfrm>
        <a:off x="3317780" y="1472088"/>
        <a:ext cx="946725" cy="1962785"/>
      </dsp:txXfrm>
    </dsp:sp>
    <dsp:sp modelId="{55D86310-18F1-4AD3-9147-951C17ADA0BC}">
      <dsp:nvSpPr>
        <dsp:cNvPr id="0" name=""/>
        <dsp:cNvSpPr/>
      </dsp:nvSpPr>
      <dsp:spPr>
        <a:xfrm>
          <a:off x="4422293" y="1472088"/>
          <a:ext cx="946725" cy="1962785"/>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latin typeface="+mj-lt"/>
            </a:rPr>
            <a:t>Mid-Year Conference</a:t>
          </a:r>
        </a:p>
      </dsp:txBody>
      <dsp:txXfrm>
        <a:off x="4422293" y="1472088"/>
        <a:ext cx="946725" cy="1962785"/>
      </dsp:txXfrm>
    </dsp:sp>
    <dsp:sp modelId="{E0C921A3-489A-448A-A280-C953BC9E21C2}">
      <dsp:nvSpPr>
        <dsp:cNvPr id="0" name=""/>
        <dsp:cNvSpPr/>
      </dsp:nvSpPr>
      <dsp:spPr>
        <a:xfrm>
          <a:off x="5526806" y="1472088"/>
          <a:ext cx="946725" cy="1962785"/>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latin typeface="+mj-lt"/>
            </a:rPr>
            <a:t>Summative Assessment</a:t>
          </a:r>
        </a:p>
      </dsp:txBody>
      <dsp:txXfrm>
        <a:off x="5526806" y="1472088"/>
        <a:ext cx="946725" cy="1962785"/>
      </dsp:txXfrm>
    </dsp:sp>
    <dsp:sp modelId="{3914F7C4-45AD-4BF2-A370-35F0F669D06F}">
      <dsp:nvSpPr>
        <dsp:cNvPr id="0" name=""/>
        <dsp:cNvSpPr/>
      </dsp:nvSpPr>
      <dsp:spPr>
        <a:xfrm>
          <a:off x="6631319" y="1472088"/>
          <a:ext cx="946725" cy="1962785"/>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latin typeface="+mj-lt"/>
            </a:rPr>
            <a:t>Summative Evaluation Conference</a:t>
          </a:r>
        </a:p>
      </dsp:txBody>
      <dsp:txXfrm>
        <a:off x="6631319" y="1472088"/>
        <a:ext cx="946725" cy="1962785"/>
      </dsp:txXfrm>
    </dsp:sp>
    <dsp:sp modelId="{F9626B23-E09C-4EF6-9BDD-1EC8EE8BA544}">
      <dsp:nvSpPr>
        <dsp:cNvPr id="0" name=""/>
        <dsp:cNvSpPr/>
      </dsp:nvSpPr>
      <dsp:spPr>
        <a:xfrm>
          <a:off x="7735832" y="1472088"/>
          <a:ext cx="946725" cy="1962785"/>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kern="1200" dirty="0">
              <a:latin typeface="+mj-lt"/>
            </a:rPr>
            <a:t>Annual Evaluation Summary</a:t>
          </a:r>
        </a:p>
      </dsp:txBody>
      <dsp:txXfrm>
        <a:off x="7735832" y="1472088"/>
        <a:ext cx="946725" cy="19627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EA7678-306D-4528-96E7-74FE83FADAFA}">
      <dsp:nvSpPr>
        <dsp:cNvPr id="0" name=""/>
        <dsp:cNvSpPr/>
      </dsp:nvSpPr>
      <dsp:spPr>
        <a:xfrm>
          <a:off x="39" y="3150"/>
          <a:ext cx="3774355" cy="576000"/>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mj-lt"/>
            </a:rPr>
            <a:t>Brief Observations</a:t>
          </a:r>
        </a:p>
      </dsp:txBody>
      <dsp:txXfrm>
        <a:off x="39" y="3150"/>
        <a:ext cx="3774355" cy="576000"/>
      </dsp:txXfrm>
    </dsp:sp>
    <dsp:sp modelId="{28F51005-8A47-470D-B692-67083C38D739}">
      <dsp:nvSpPr>
        <dsp:cNvPr id="0" name=""/>
        <dsp:cNvSpPr/>
      </dsp:nvSpPr>
      <dsp:spPr>
        <a:xfrm>
          <a:off x="39" y="579150"/>
          <a:ext cx="3774355" cy="4446900"/>
        </a:xfrm>
        <a:prstGeom prst="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b="1" kern="1200" dirty="0">
              <a:latin typeface="+mj-lt"/>
            </a:rPr>
            <a:t>Four during the year</a:t>
          </a:r>
        </a:p>
        <a:p>
          <a:pPr marL="228600" lvl="1" indent="-228600" algn="l" defTabSz="889000">
            <a:lnSpc>
              <a:spcPct val="90000"/>
            </a:lnSpc>
            <a:spcBef>
              <a:spcPct val="0"/>
            </a:spcBef>
            <a:spcAft>
              <a:spcPct val="15000"/>
            </a:spcAft>
            <a:buChar char="•"/>
          </a:pPr>
          <a:r>
            <a:rPr lang="en-US" sz="2000" b="1" kern="1200" dirty="0">
              <a:latin typeface="+mj-lt"/>
            </a:rPr>
            <a:t>Minimum of 10 minutes each</a:t>
          </a:r>
        </a:p>
        <a:p>
          <a:pPr marL="228600" lvl="1" indent="-228600" algn="l" defTabSz="889000">
            <a:lnSpc>
              <a:spcPct val="90000"/>
            </a:lnSpc>
            <a:spcBef>
              <a:spcPct val="0"/>
            </a:spcBef>
            <a:spcAft>
              <a:spcPct val="15000"/>
            </a:spcAft>
            <a:buChar char="•"/>
          </a:pPr>
          <a:r>
            <a:rPr lang="en-US" sz="2000" kern="1200" dirty="0">
              <a:latin typeface="+mj-lt"/>
            </a:rPr>
            <a:t>Rate and comment </a:t>
          </a:r>
          <a:r>
            <a:rPr lang="en-US" sz="2000" b="0" kern="1200" dirty="0">
              <a:latin typeface="+mj-lt"/>
            </a:rPr>
            <a:t>only on the standards you observe</a:t>
          </a:r>
        </a:p>
        <a:p>
          <a:pPr marL="228600" lvl="1" indent="-228600" algn="l" defTabSz="889000">
            <a:lnSpc>
              <a:spcPct val="90000"/>
            </a:lnSpc>
            <a:spcBef>
              <a:spcPct val="0"/>
            </a:spcBef>
            <a:spcAft>
              <a:spcPct val="15000"/>
            </a:spcAft>
            <a:buChar char="•"/>
          </a:pPr>
          <a:r>
            <a:rPr lang="en-US" sz="2000" b="0" kern="1200" dirty="0">
              <a:latin typeface="+mj-lt"/>
            </a:rPr>
            <a:t>Specific requirements for Brief Observations will be shared at a later date</a:t>
          </a:r>
        </a:p>
      </dsp:txBody>
      <dsp:txXfrm>
        <a:off x="39" y="579150"/>
        <a:ext cx="3774355" cy="4446900"/>
      </dsp:txXfrm>
    </dsp:sp>
    <dsp:sp modelId="{1925FF61-2877-4367-8EF0-D19A7AE09ACC}">
      <dsp:nvSpPr>
        <dsp:cNvPr id="0" name=""/>
        <dsp:cNvSpPr/>
      </dsp:nvSpPr>
      <dsp:spPr>
        <a:xfrm>
          <a:off x="4302804" y="3150"/>
          <a:ext cx="3774355" cy="576000"/>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mj-lt"/>
            </a:rPr>
            <a:t>Formative Assessments</a:t>
          </a:r>
          <a:endParaRPr lang="en-US" sz="2000" b="0" kern="1200" dirty="0">
            <a:latin typeface="+mj-lt"/>
          </a:endParaRPr>
        </a:p>
      </dsp:txBody>
      <dsp:txXfrm>
        <a:off x="4302804" y="3150"/>
        <a:ext cx="3774355" cy="576000"/>
      </dsp:txXfrm>
    </dsp:sp>
    <dsp:sp modelId="{C5F400DC-62E9-46A4-94D1-462ECBE1B4EB}">
      <dsp:nvSpPr>
        <dsp:cNvPr id="0" name=""/>
        <dsp:cNvSpPr/>
      </dsp:nvSpPr>
      <dsp:spPr>
        <a:xfrm>
          <a:off x="4302804" y="579150"/>
          <a:ext cx="3774355" cy="4446900"/>
        </a:xfrm>
        <a:prstGeom prst="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b="1" kern="1200" dirty="0">
              <a:latin typeface="+mj-lt"/>
            </a:rPr>
            <a:t>Two during the year</a:t>
          </a:r>
        </a:p>
        <a:p>
          <a:pPr marL="228600" lvl="1" indent="-228600" algn="l" defTabSz="889000">
            <a:lnSpc>
              <a:spcPct val="90000"/>
            </a:lnSpc>
            <a:spcBef>
              <a:spcPct val="0"/>
            </a:spcBef>
            <a:spcAft>
              <a:spcPct val="15000"/>
            </a:spcAft>
            <a:buChar char="•"/>
          </a:pPr>
          <a:r>
            <a:rPr lang="en-US" sz="2000" b="1" kern="1200" dirty="0">
              <a:latin typeface="+mj-lt"/>
            </a:rPr>
            <a:t>Minimum of 30 minutes each</a:t>
          </a:r>
        </a:p>
        <a:p>
          <a:pPr marL="228600" lvl="1" indent="-228600" algn="l" defTabSz="889000">
            <a:lnSpc>
              <a:spcPct val="90000"/>
            </a:lnSpc>
            <a:spcBef>
              <a:spcPct val="0"/>
            </a:spcBef>
            <a:spcAft>
              <a:spcPct val="15000"/>
            </a:spcAft>
            <a:buChar char="•"/>
          </a:pPr>
          <a:r>
            <a:rPr lang="en-US" sz="2000" b="0" kern="1200" dirty="0">
              <a:latin typeface="+mj-lt"/>
            </a:rPr>
            <a:t>One announced and one unannounced</a:t>
          </a:r>
        </a:p>
        <a:p>
          <a:pPr marL="228600" lvl="1" indent="-228600" algn="l" defTabSz="889000">
            <a:lnSpc>
              <a:spcPct val="90000"/>
            </a:lnSpc>
            <a:spcBef>
              <a:spcPct val="0"/>
            </a:spcBef>
            <a:spcAft>
              <a:spcPct val="15000"/>
            </a:spcAft>
            <a:buChar char="•"/>
          </a:pPr>
          <a:r>
            <a:rPr lang="en-US" sz="2000" kern="1200" dirty="0">
              <a:latin typeface="+mj-lt"/>
            </a:rPr>
            <a:t>Standards that are observed will be rated on the rubric</a:t>
          </a:r>
        </a:p>
        <a:p>
          <a:pPr marL="228600" lvl="1" indent="-228600" algn="l" defTabSz="889000">
            <a:lnSpc>
              <a:spcPct val="90000"/>
            </a:lnSpc>
            <a:spcBef>
              <a:spcPct val="0"/>
            </a:spcBef>
            <a:spcAft>
              <a:spcPct val="15000"/>
            </a:spcAft>
            <a:buChar char="•"/>
          </a:pPr>
          <a:r>
            <a:rPr lang="en-US" sz="2000" b="1" kern="1200" dirty="0">
              <a:latin typeface="+mj-lt"/>
            </a:rPr>
            <a:t>May request additional documentation to support ratings</a:t>
          </a:r>
        </a:p>
        <a:p>
          <a:pPr marL="228600" lvl="1" indent="-228600" algn="l" defTabSz="889000">
            <a:lnSpc>
              <a:spcPct val="90000"/>
            </a:lnSpc>
            <a:spcBef>
              <a:spcPct val="0"/>
            </a:spcBef>
            <a:spcAft>
              <a:spcPct val="15000"/>
            </a:spcAft>
            <a:buChar char="•"/>
          </a:pPr>
          <a:r>
            <a:rPr lang="en-US" sz="2000" b="1" kern="1200" dirty="0">
              <a:latin typeface="+mj-lt"/>
            </a:rPr>
            <a:t>Comments can include areas for strength and growth for each standard</a:t>
          </a:r>
        </a:p>
      </dsp:txBody>
      <dsp:txXfrm>
        <a:off x="4302804" y="579150"/>
        <a:ext cx="3774355" cy="44469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C51D72-2536-4583-8CE4-71F7F83D84C6}">
      <dsp:nvSpPr>
        <dsp:cNvPr id="0" name=""/>
        <dsp:cNvSpPr/>
      </dsp:nvSpPr>
      <dsp:spPr>
        <a:xfrm>
          <a:off x="6023578" y="3497547"/>
          <a:ext cx="216820" cy="968908"/>
        </a:xfrm>
        <a:custGeom>
          <a:avLst/>
          <a:gdLst/>
          <a:ahLst/>
          <a:cxnLst/>
          <a:rect l="0" t="0" r="0" b="0"/>
          <a:pathLst>
            <a:path>
              <a:moveTo>
                <a:pt x="216820" y="0"/>
              </a:moveTo>
              <a:lnTo>
                <a:pt x="216820" y="968908"/>
              </a:lnTo>
              <a:lnTo>
                <a:pt x="0" y="968908"/>
              </a:lnTo>
            </a:path>
          </a:pathLst>
        </a:custGeom>
        <a:noFill/>
        <a:ln w="285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CD953D1-218A-4573-BC86-453697FB6F69}">
      <dsp:nvSpPr>
        <dsp:cNvPr id="0" name=""/>
        <dsp:cNvSpPr/>
      </dsp:nvSpPr>
      <dsp:spPr>
        <a:xfrm>
          <a:off x="6240398" y="3497547"/>
          <a:ext cx="232815" cy="968908"/>
        </a:xfrm>
        <a:custGeom>
          <a:avLst/>
          <a:gdLst/>
          <a:ahLst/>
          <a:cxnLst/>
          <a:rect l="0" t="0" r="0" b="0"/>
          <a:pathLst>
            <a:path>
              <a:moveTo>
                <a:pt x="0" y="0"/>
              </a:moveTo>
              <a:lnTo>
                <a:pt x="0" y="968908"/>
              </a:lnTo>
              <a:lnTo>
                <a:pt x="232815" y="968908"/>
              </a:lnTo>
            </a:path>
          </a:pathLst>
        </a:custGeom>
        <a:noFill/>
        <a:ln w="285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4710FE6-813E-4085-88F6-93142F5A8829}">
      <dsp:nvSpPr>
        <dsp:cNvPr id="0" name=""/>
        <dsp:cNvSpPr/>
      </dsp:nvSpPr>
      <dsp:spPr>
        <a:xfrm>
          <a:off x="4328236" y="1546492"/>
          <a:ext cx="1912161" cy="464853"/>
        </a:xfrm>
        <a:custGeom>
          <a:avLst/>
          <a:gdLst/>
          <a:ahLst/>
          <a:cxnLst/>
          <a:rect l="0" t="0" r="0" b="0"/>
          <a:pathLst>
            <a:path>
              <a:moveTo>
                <a:pt x="0" y="0"/>
              </a:moveTo>
              <a:lnTo>
                <a:pt x="0" y="232426"/>
              </a:lnTo>
              <a:lnTo>
                <a:pt x="1912161" y="232426"/>
              </a:lnTo>
              <a:lnTo>
                <a:pt x="1912161" y="464853"/>
              </a:lnTo>
            </a:path>
          </a:pathLst>
        </a:custGeom>
        <a:noFill/>
        <a:ln w="285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840220-2EFC-453D-808C-E3082CA3D69E}">
      <dsp:nvSpPr>
        <dsp:cNvPr id="0" name=""/>
        <dsp:cNvSpPr/>
      </dsp:nvSpPr>
      <dsp:spPr>
        <a:xfrm>
          <a:off x="2416075" y="1546492"/>
          <a:ext cx="1912161" cy="464853"/>
        </a:xfrm>
        <a:custGeom>
          <a:avLst/>
          <a:gdLst/>
          <a:ahLst/>
          <a:cxnLst/>
          <a:rect l="0" t="0" r="0" b="0"/>
          <a:pathLst>
            <a:path>
              <a:moveTo>
                <a:pt x="1912161" y="0"/>
              </a:moveTo>
              <a:lnTo>
                <a:pt x="1912161" y="232426"/>
              </a:lnTo>
              <a:lnTo>
                <a:pt x="0" y="232426"/>
              </a:lnTo>
              <a:lnTo>
                <a:pt x="0" y="464853"/>
              </a:lnTo>
            </a:path>
          </a:pathLst>
        </a:custGeom>
        <a:noFill/>
        <a:ln w="285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F718FE-A8A0-4827-AB39-2380C60A4D66}">
      <dsp:nvSpPr>
        <dsp:cNvPr id="0" name=""/>
        <dsp:cNvSpPr/>
      </dsp:nvSpPr>
      <dsp:spPr>
        <a:xfrm>
          <a:off x="388" y="439699"/>
          <a:ext cx="8655696" cy="110679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b="1" kern="1200" dirty="0">
              <a:effectLst>
                <a:outerShdw blurRad="38100" dist="38100" dir="2700000" algn="tl">
                  <a:srgbClr val="000000">
                    <a:alpha val="43137"/>
                  </a:srgbClr>
                </a:outerShdw>
              </a:effectLst>
              <a:latin typeface="+mj-lt"/>
              <a:cs typeface="Arial" pitchFamily="34" charset="0"/>
            </a:rPr>
            <a:t>Teacher Evaluation System </a:t>
          </a:r>
        </a:p>
        <a:p>
          <a:pPr marL="0" lvl="0" indent="0" algn="ctr" defTabSz="800100">
            <a:lnSpc>
              <a:spcPct val="90000"/>
            </a:lnSpc>
            <a:spcBef>
              <a:spcPct val="0"/>
            </a:spcBef>
            <a:spcAft>
              <a:spcPct val="35000"/>
            </a:spcAft>
            <a:buNone/>
          </a:pPr>
          <a:r>
            <a:rPr lang="en-US" sz="1800" kern="1200" dirty="0">
              <a:effectLst>
                <a:outerShdw blurRad="38100" dist="38100" dir="2700000" algn="tl">
                  <a:srgbClr val="000000">
                    <a:alpha val="43137"/>
                  </a:srgbClr>
                </a:outerShdw>
              </a:effectLst>
              <a:latin typeface="+mj-lt"/>
              <a:cs typeface="Arial" pitchFamily="34" charset="0"/>
            </a:rPr>
            <a:t>(Generates a Teacher Effectiveness Measure Score)</a:t>
          </a:r>
          <a:endParaRPr lang="en-US" sz="1800" kern="1200" dirty="0">
            <a:latin typeface="+mj-lt"/>
          </a:endParaRPr>
        </a:p>
      </dsp:txBody>
      <dsp:txXfrm>
        <a:off x="388" y="439699"/>
        <a:ext cx="8655696" cy="1106792"/>
      </dsp:txXfrm>
    </dsp:sp>
    <dsp:sp modelId="{6ACE89DB-C37F-4804-838E-1769A1C44591}">
      <dsp:nvSpPr>
        <dsp:cNvPr id="0" name=""/>
        <dsp:cNvSpPr/>
      </dsp:nvSpPr>
      <dsp:spPr>
        <a:xfrm>
          <a:off x="736339" y="2011345"/>
          <a:ext cx="3359470" cy="1486201"/>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effectLst>
                <a:outerShdw blurRad="38100" dist="38100" dir="2700000" algn="tl">
                  <a:srgbClr val="000000">
                    <a:alpha val="43137"/>
                  </a:srgbClr>
                </a:outerShdw>
              </a:effectLst>
              <a:latin typeface="+mj-lt"/>
              <a:cs typeface="Arial" pitchFamily="34" charset="0"/>
            </a:rPr>
            <a:t>Teacher Assessment on Performance Standards</a:t>
          </a:r>
        </a:p>
        <a:p>
          <a:pPr marL="0" lvl="0" indent="0" algn="ctr" defTabSz="711200">
            <a:lnSpc>
              <a:spcPct val="90000"/>
            </a:lnSpc>
            <a:spcBef>
              <a:spcPct val="0"/>
            </a:spcBef>
            <a:spcAft>
              <a:spcPct val="35000"/>
            </a:spcAft>
            <a:buNone/>
          </a:pPr>
          <a:r>
            <a:rPr lang="en-US" sz="1600" kern="1200" dirty="0">
              <a:effectLst>
                <a:outerShdw blurRad="38100" dist="38100" dir="2700000" algn="tl">
                  <a:srgbClr val="000000">
                    <a:alpha val="43137"/>
                  </a:srgbClr>
                </a:outerShdw>
              </a:effectLst>
              <a:latin typeface="+mj-lt"/>
              <a:cs typeface="Arial" pitchFamily="34" charset="0"/>
            </a:rPr>
            <a:t>(Data sources include observations, documentation, and student perception surveys)</a:t>
          </a:r>
          <a:endParaRPr lang="en-US" sz="1600" kern="1200" dirty="0">
            <a:effectLst>
              <a:outerShdw blurRad="38100" dist="38100" dir="2700000" algn="tl">
                <a:srgbClr val="000000">
                  <a:alpha val="43137"/>
                </a:srgbClr>
              </a:outerShdw>
            </a:effectLst>
            <a:latin typeface="+mj-lt"/>
          </a:endParaRPr>
        </a:p>
      </dsp:txBody>
      <dsp:txXfrm>
        <a:off x="736339" y="2011345"/>
        <a:ext cx="3359470" cy="1486201"/>
      </dsp:txXfrm>
    </dsp:sp>
    <dsp:sp modelId="{C6228F06-E336-44FD-94A1-3F570FF8786B}">
      <dsp:nvSpPr>
        <dsp:cNvPr id="0" name=""/>
        <dsp:cNvSpPr/>
      </dsp:nvSpPr>
      <dsp:spPr>
        <a:xfrm>
          <a:off x="4560663" y="2011345"/>
          <a:ext cx="3359470" cy="1486201"/>
        </a:xfrm>
        <a:prstGeom prst="rect">
          <a:avLst/>
        </a:prstGeom>
        <a:solidFill>
          <a:srgbClr val="FFFF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1"/>
              </a:solidFill>
              <a:effectLst>
                <a:outerShdw blurRad="38100" dist="38100" dir="2700000" algn="tl">
                  <a:srgbClr val="000000">
                    <a:alpha val="43137"/>
                  </a:srgbClr>
                </a:outerShdw>
              </a:effectLst>
              <a:latin typeface="+mj-lt"/>
              <a:cs typeface="Arial" pitchFamily="34" charset="0"/>
            </a:rPr>
            <a:t>Student Growth and Academic Achievement </a:t>
          </a:r>
          <a:endParaRPr lang="en-US" sz="1600" kern="1200" dirty="0">
            <a:solidFill>
              <a:schemeClr val="tx1"/>
            </a:solidFill>
            <a:latin typeface="+mj-lt"/>
          </a:endParaRPr>
        </a:p>
      </dsp:txBody>
      <dsp:txXfrm>
        <a:off x="4560663" y="2011345"/>
        <a:ext cx="3359470" cy="1486201"/>
      </dsp:txXfrm>
    </dsp:sp>
    <dsp:sp modelId="{C40996B5-3F47-4002-B9E9-7D253EBC8EC5}">
      <dsp:nvSpPr>
        <dsp:cNvPr id="0" name=""/>
        <dsp:cNvSpPr/>
      </dsp:nvSpPr>
      <dsp:spPr>
        <a:xfrm>
          <a:off x="6473214" y="3810005"/>
          <a:ext cx="2213585" cy="1312899"/>
        </a:xfrm>
        <a:prstGeom prst="rect">
          <a:avLst/>
        </a:prstGeom>
        <a:solidFill>
          <a:srgbClr val="FFFF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effectLst>
                <a:outerShdw blurRad="38100" dist="38100" dir="2700000" algn="tl">
                  <a:srgbClr val="000000">
                    <a:alpha val="43137"/>
                  </a:srgbClr>
                </a:outerShdw>
              </a:effectLst>
              <a:latin typeface="+mj-lt"/>
              <a:cs typeface="Arial" pitchFamily="34" charset="0"/>
            </a:rPr>
            <a:t>Teachers of Tested Subjects</a:t>
          </a:r>
        </a:p>
        <a:p>
          <a:pPr marL="0" lvl="0" indent="0" algn="ctr" defTabSz="622300">
            <a:lnSpc>
              <a:spcPct val="90000"/>
            </a:lnSpc>
            <a:spcBef>
              <a:spcPct val="0"/>
            </a:spcBef>
            <a:spcAft>
              <a:spcPct val="35000"/>
            </a:spcAft>
            <a:buNone/>
          </a:pPr>
          <a:r>
            <a:rPr lang="en-US" sz="1400" kern="1200" dirty="0">
              <a:solidFill>
                <a:schemeClr val="tx1"/>
              </a:solidFill>
              <a:effectLst>
                <a:outerShdw blurRad="38100" dist="38100" dir="2700000" algn="tl">
                  <a:srgbClr val="000000">
                    <a:alpha val="43137"/>
                  </a:srgbClr>
                </a:outerShdw>
              </a:effectLst>
              <a:latin typeface="+mj-lt"/>
              <a:cs typeface="Arial" pitchFamily="34" charset="0"/>
            </a:rPr>
            <a:t> Student growth percentile</a:t>
          </a:r>
          <a:endParaRPr lang="en-US" sz="1400" kern="1200" dirty="0">
            <a:solidFill>
              <a:schemeClr val="tx1"/>
            </a:solidFill>
            <a:latin typeface="+mj-lt"/>
          </a:endParaRPr>
        </a:p>
      </dsp:txBody>
      <dsp:txXfrm>
        <a:off x="6473214" y="3810005"/>
        <a:ext cx="2213585" cy="1312899"/>
      </dsp:txXfrm>
    </dsp:sp>
    <dsp:sp modelId="{2346E724-FDF5-4B6E-8D3E-0370387D23CE}">
      <dsp:nvSpPr>
        <dsp:cNvPr id="0" name=""/>
        <dsp:cNvSpPr/>
      </dsp:nvSpPr>
      <dsp:spPr>
        <a:xfrm>
          <a:off x="3809992" y="3810005"/>
          <a:ext cx="2213585" cy="1312899"/>
        </a:xfrm>
        <a:prstGeom prst="rect">
          <a:avLst/>
        </a:prstGeom>
        <a:solidFill>
          <a:srgbClr val="FFFF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effectLst>
                <a:outerShdw blurRad="38100" dist="38100" dir="2700000" algn="tl">
                  <a:srgbClr val="000000">
                    <a:alpha val="43137"/>
                  </a:srgbClr>
                </a:outerShdw>
              </a:effectLst>
              <a:latin typeface="+mj-lt"/>
              <a:cs typeface="Arial" pitchFamily="34" charset="0"/>
            </a:rPr>
            <a:t>Teachers of Non-Tested Subjects</a:t>
          </a:r>
        </a:p>
        <a:p>
          <a:pPr marL="0" lvl="0" indent="0" algn="ctr" defTabSz="622300">
            <a:lnSpc>
              <a:spcPct val="90000"/>
            </a:lnSpc>
            <a:spcBef>
              <a:spcPct val="0"/>
            </a:spcBef>
            <a:spcAft>
              <a:spcPct val="35000"/>
            </a:spcAft>
            <a:buNone/>
          </a:pPr>
          <a:r>
            <a:rPr lang="en-US" sz="1400" b="0" kern="1200" dirty="0">
              <a:solidFill>
                <a:schemeClr val="tx1"/>
              </a:solidFill>
              <a:effectLst/>
              <a:latin typeface="+mj-lt"/>
              <a:cs typeface="Arial" pitchFamily="34" charset="0"/>
            </a:rPr>
            <a:t> DOE approved district  Student Performance Goals</a:t>
          </a:r>
          <a:endParaRPr lang="en-US" sz="1400" b="0" kern="1200" dirty="0">
            <a:solidFill>
              <a:schemeClr val="tx1"/>
            </a:solidFill>
            <a:effectLst/>
            <a:latin typeface="+mj-lt"/>
          </a:endParaRPr>
        </a:p>
      </dsp:txBody>
      <dsp:txXfrm>
        <a:off x="3809992" y="3810005"/>
        <a:ext cx="2213585" cy="131289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AC1723-F780-4829-8084-BCAA7428D87A}">
      <dsp:nvSpPr>
        <dsp:cNvPr id="0" name=""/>
        <dsp:cNvSpPr/>
      </dsp:nvSpPr>
      <dsp:spPr>
        <a:xfrm>
          <a:off x="40" y="236960"/>
          <a:ext cx="3845569" cy="1482721"/>
        </a:xfrm>
        <a:prstGeom prst="rect">
          <a:avLst/>
        </a:prstGeom>
        <a:solidFill>
          <a:schemeClr val="accent2">
            <a:hueOff val="0"/>
            <a:satOff val="0"/>
            <a:lumOff val="0"/>
            <a:alphaOff val="0"/>
          </a:schemeClr>
        </a:solidFill>
        <a:ln w="285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05664" rIns="184912" bIns="105664" numCol="1" spcCol="1270" anchor="ctr" anchorCtr="0">
          <a:noAutofit/>
        </a:bodyPr>
        <a:lstStyle/>
        <a:p>
          <a:pPr marL="0" lvl="0" indent="0" algn="ctr" defTabSz="1155700">
            <a:lnSpc>
              <a:spcPct val="90000"/>
            </a:lnSpc>
            <a:spcBef>
              <a:spcPct val="0"/>
            </a:spcBef>
            <a:spcAft>
              <a:spcPct val="35000"/>
            </a:spcAft>
            <a:buNone/>
          </a:pPr>
          <a:r>
            <a:rPr lang="en-US" sz="2600" b="1" kern="1200" dirty="0">
              <a:latin typeface="+mj-lt"/>
            </a:rPr>
            <a:t>Student Performance Goals (SPG’s):</a:t>
          </a:r>
        </a:p>
        <a:p>
          <a:pPr marL="0" lvl="0" indent="0" algn="ctr" defTabSz="1155700">
            <a:lnSpc>
              <a:spcPct val="90000"/>
            </a:lnSpc>
            <a:spcBef>
              <a:spcPct val="0"/>
            </a:spcBef>
            <a:spcAft>
              <a:spcPct val="35000"/>
            </a:spcAft>
            <a:buNone/>
          </a:pPr>
          <a:r>
            <a:rPr lang="en-US" sz="2600" b="1" kern="1200" dirty="0">
              <a:latin typeface="+mj-lt"/>
            </a:rPr>
            <a:t> </a:t>
          </a:r>
          <a:r>
            <a:rPr lang="en-US" sz="2600" kern="1200" dirty="0">
              <a:latin typeface="+mj-lt"/>
            </a:rPr>
            <a:t>Non-Tested Subjects</a:t>
          </a:r>
        </a:p>
      </dsp:txBody>
      <dsp:txXfrm>
        <a:off x="40" y="236960"/>
        <a:ext cx="3845569" cy="1482721"/>
      </dsp:txXfrm>
    </dsp:sp>
    <dsp:sp modelId="{742AF4A3-1FF8-44C9-A826-8FEDF0A11C0D}">
      <dsp:nvSpPr>
        <dsp:cNvPr id="0" name=""/>
        <dsp:cNvSpPr/>
      </dsp:nvSpPr>
      <dsp:spPr>
        <a:xfrm>
          <a:off x="40" y="1719682"/>
          <a:ext cx="3845569" cy="2569320"/>
        </a:xfrm>
        <a:prstGeom prst="rect">
          <a:avLst/>
        </a:prstGeom>
        <a:solidFill>
          <a:schemeClr val="accent2">
            <a:tint val="40000"/>
            <a:alpha val="90000"/>
            <a:hueOff val="0"/>
            <a:satOff val="0"/>
            <a:lumOff val="0"/>
            <a:alphaOff val="0"/>
          </a:schemeClr>
        </a:solidFill>
        <a:ln w="285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228600" lvl="1" indent="-228600" algn="l" defTabSz="1155700">
            <a:lnSpc>
              <a:spcPct val="90000"/>
            </a:lnSpc>
            <a:spcBef>
              <a:spcPct val="0"/>
            </a:spcBef>
            <a:spcAft>
              <a:spcPct val="15000"/>
            </a:spcAft>
            <a:buChar char="•"/>
          </a:pPr>
          <a:r>
            <a:rPr lang="en-US" sz="2600" kern="1200" dirty="0">
              <a:latin typeface="+mj-lt"/>
            </a:rPr>
            <a:t>Student Performance Goals and Assessments Developed by the District, approved by the DOE</a:t>
          </a:r>
        </a:p>
      </dsp:txBody>
      <dsp:txXfrm>
        <a:off x="40" y="1719682"/>
        <a:ext cx="3845569" cy="2569320"/>
      </dsp:txXfrm>
    </dsp:sp>
    <dsp:sp modelId="{2D0675BB-4CBF-40CF-BCBA-C2F09EBFFDAF}">
      <dsp:nvSpPr>
        <dsp:cNvPr id="0" name=""/>
        <dsp:cNvSpPr/>
      </dsp:nvSpPr>
      <dsp:spPr>
        <a:xfrm>
          <a:off x="4383989" y="236960"/>
          <a:ext cx="3845569" cy="1482721"/>
        </a:xfrm>
        <a:prstGeom prst="rect">
          <a:avLst/>
        </a:prstGeom>
        <a:solidFill>
          <a:schemeClr val="accent3">
            <a:hueOff val="0"/>
            <a:satOff val="0"/>
            <a:lumOff val="0"/>
            <a:alphaOff val="0"/>
          </a:schemeClr>
        </a:solidFill>
        <a:ln w="285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05664" rIns="184912" bIns="105664" numCol="1" spcCol="1270" anchor="ctr" anchorCtr="0">
          <a:noAutofit/>
        </a:bodyPr>
        <a:lstStyle/>
        <a:p>
          <a:pPr marL="0" lvl="0" indent="0" algn="ctr" defTabSz="1155700">
            <a:lnSpc>
              <a:spcPct val="90000"/>
            </a:lnSpc>
            <a:spcBef>
              <a:spcPct val="0"/>
            </a:spcBef>
            <a:spcAft>
              <a:spcPct val="35000"/>
            </a:spcAft>
            <a:buNone/>
          </a:pPr>
          <a:r>
            <a:rPr lang="en-US" sz="2600" b="1" kern="1200" dirty="0">
              <a:latin typeface="+mj-lt"/>
            </a:rPr>
            <a:t>Student Growth Percentile (SGP’s):</a:t>
          </a:r>
          <a:r>
            <a:rPr lang="en-US" sz="2600" kern="1200" dirty="0">
              <a:latin typeface="+mj-lt"/>
            </a:rPr>
            <a:t> </a:t>
          </a:r>
        </a:p>
        <a:p>
          <a:pPr marL="0" lvl="0" indent="0" algn="ctr" defTabSz="1155700">
            <a:lnSpc>
              <a:spcPct val="90000"/>
            </a:lnSpc>
            <a:spcBef>
              <a:spcPct val="0"/>
            </a:spcBef>
            <a:spcAft>
              <a:spcPct val="35000"/>
            </a:spcAft>
            <a:buNone/>
          </a:pPr>
          <a:r>
            <a:rPr lang="en-US" sz="2600" kern="1200" dirty="0">
              <a:latin typeface="+mj-lt"/>
            </a:rPr>
            <a:t>Tested Subjects</a:t>
          </a:r>
          <a:endParaRPr lang="en-US" sz="2600" kern="1200" dirty="0"/>
        </a:p>
      </dsp:txBody>
      <dsp:txXfrm>
        <a:off x="4383989" y="236960"/>
        <a:ext cx="3845569" cy="1482721"/>
      </dsp:txXfrm>
    </dsp:sp>
    <dsp:sp modelId="{A337F0E4-ED7E-472B-A9C9-A7E9C8C1E688}">
      <dsp:nvSpPr>
        <dsp:cNvPr id="0" name=""/>
        <dsp:cNvSpPr/>
      </dsp:nvSpPr>
      <dsp:spPr>
        <a:xfrm>
          <a:off x="4384030" y="1752595"/>
          <a:ext cx="3845569" cy="2569320"/>
        </a:xfrm>
        <a:prstGeom prst="rect">
          <a:avLst/>
        </a:prstGeom>
        <a:solidFill>
          <a:schemeClr val="accent3">
            <a:tint val="40000"/>
            <a:alpha val="90000"/>
            <a:hueOff val="0"/>
            <a:satOff val="0"/>
            <a:lumOff val="0"/>
            <a:alphaOff val="0"/>
          </a:schemeClr>
        </a:solidFill>
        <a:ln w="2857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228600" lvl="1" indent="-228600" algn="l" defTabSz="1155700">
            <a:lnSpc>
              <a:spcPct val="90000"/>
            </a:lnSpc>
            <a:spcBef>
              <a:spcPct val="0"/>
            </a:spcBef>
            <a:spcAft>
              <a:spcPct val="15000"/>
            </a:spcAft>
            <a:buChar char="•"/>
          </a:pPr>
          <a:r>
            <a:rPr lang="en-US" sz="2600" kern="1200" dirty="0">
              <a:latin typeface="+mj-lt"/>
            </a:rPr>
            <a:t>Grades 4 – 8 in CRCT Subjects</a:t>
          </a:r>
        </a:p>
        <a:p>
          <a:pPr marL="228600" lvl="1" indent="-228600" algn="l" defTabSz="1155700">
            <a:lnSpc>
              <a:spcPct val="90000"/>
            </a:lnSpc>
            <a:spcBef>
              <a:spcPct val="0"/>
            </a:spcBef>
            <a:spcAft>
              <a:spcPct val="15000"/>
            </a:spcAft>
            <a:buChar char="•"/>
          </a:pPr>
          <a:r>
            <a:rPr lang="en-US" sz="2600" kern="1200" dirty="0">
              <a:latin typeface="+mj-lt"/>
            </a:rPr>
            <a:t>High School Subjects with End of Course Tests</a:t>
          </a:r>
        </a:p>
      </dsp:txBody>
      <dsp:txXfrm>
        <a:off x="4384030" y="1752595"/>
        <a:ext cx="3845569" cy="256932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B913B241-8B1D-467B-949D-279898E28342}" type="datetimeFigureOut">
              <a:rPr lang="en-US" smtClean="0"/>
              <a:pPr/>
              <a:t>4/29/2021</a:t>
            </a:fld>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D98CEE65-3D1A-48E5-AC83-EE6316D4C9D2}" type="slidenum">
              <a:rPr lang="en-US" smtClean="0"/>
              <a:pPr/>
              <a:t>‹#›</a:t>
            </a:fld>
            <a:endParaRPr lang="en-US" dirty="0"/>
          </a:p>
        </p:txBody>
      </p:sp>
    </p:spTree>
    <p:extLst>
      <p:ext uri="{BB962C8B-B14F-4D97-AF65-F5344CB8AC3E}">
        <p14:creationId xmlns:p14="http://schemas.microsoft.com/office/powerpoint/2010/main" val="930280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E7356994-B11C-4B6D-AF00-CC6660460CE1}" type="datetimeFigureOut">
              <a:rPr lang="en-US" smtClean="0"/>
              <a:pPr/>
              <a:t>4/29/2021</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DB3A8EB1-AC56-47C5-9812-F6477CAD186C}" type="slidenum">
              <a:rPr lang="en-US" smtClean="0"/>
              <a:pPr/>
              <a:t>‹#›</a:t>
            </a:fld>
            <a:endParaRPr lang="en-US" dirty="0"/>
          </a:p>
        </p:txBody>
      </p:sp>
    </p:spTree>
    <p:extLst>
      <p:ext uri="{BB962C8B-B14F-4D97-AF65-F5344CB8AC3E}">
        <p14:creationId xmlns:p14="http://schemas.microsoft.com/office/powerpoint/2010/main" val="1562559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3A8EB1-AC56-47C5-9812-F6477CAD186C}"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xfrm>
            <a:off x="757860" y="4218377"/>
            <a:ext cx="5497582" cy="4181623"/>
          </a:xfrm>
          <a:noFill/>
          <a:ln/>
        </p:spPr>
        <p:txBody>
          <a:bodyPr/>
          <a:lstStyle/>
          <a:p>
            <a:pPr>
              <a:spcBef>
                <a:spcPct val="0"/>
              </a:spcBef>
            </a:pPr>
            <a:r>
              <a:rPr lang="en-US" sz="1200" dirty="0"/>
              <a:t>These</a:t>
            </a:r>
            <a:r>
              <a:rPr lang="en-US" sz="1200" baseline="0" dirty="0"/>
              <a:t> are the data sources used in the TAPS.  This is exciting news because now a rating is based on more than observations alone.  </a:t>
            </a:r>
          </a:p>
          <a:p>
            <a:pPr>
              <a:spcBef>
                <a:spcPct val="0"/>
              </a:spcBef>
            </a:pPr>
            <a:r>
              <a:rPr lang="en-US" sz="1200" baseline="0" dirty="0"/>
              <a:t>As you can see, everything is captured electronically.  There are 4 brief observations that are similar to the “walk-throughs” we have had in the past.  During the brief observations, only the standards that are observed are required pieces to rate.  During the 2 Formative observations, all 10 standards will require a rating from the evaluator.  This will happen through either observations and/or documentation.   Documentation could include, but is certainly NOT limited to:  newsletters, emails, video-taped lessons, lesson plans, classroom data, Professional Learning certificates of completion.</a:t>
            </a:r>
          </a:p>
          <a:p>
            <a:pPr>
              <a:spcBef>
                <a:spcPct val="0"/>
              </a:spcBef>
            </a:pPr>
            <a:endParaRPr lang="en-US" sz="100" baseline="0" dirty="0"/>
          </a:p>
        </p:txBody>
      </p:sp>
      <p:sp>
        <p:nvSpPr>
          <p:cNvPr id="70660" name="Slide Number Placeholder 3"/>
          <p:cNvSpPr>
            <a:spLocks noGrp="1"/>
          </p:cNvSpPr>
          <p:nvPr>
            <p:ph type="sldNum" sz="quarter" idx="5"/>
          </p:nvPr>
        </p:nvSpPr>
        <p:spPr>
          <a:noFill/>
        </p:spPr>
        <p:txBody>
          <a:bodyPr/>
          <a:lstStyle/>
          <a:p>
            <a:pPr defTabSz="926307"/>
            <a:fld id="{731BC87D-3C1A-4B7C-85D5-20B9A884E2EC}" type="slidenum">
              <a:rPr lang="en-US">
                <a:solidFill>
                  <a:prstClr val="black"/>
                </a:solidFill>
                <a:latin typeface="Times" charset="0"/>
              </a:rPr>
              <a:pPr defTabSz="926307"/>
              <a:t>11</a:t>
            </a:fld>
            <a:endParaRPr lang="en-US" dirty="0">
              <a:solidFill>
                <a:prstClr val="black"/>
              </a:solidFill>
              <a:latin typeface="Times"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Now</a:t>
            </a:r>
            <a:r>
              <a:rPr lang="en-US" baseline="0" dirty="0"/>
              <a:t>, we move into how the Performance Standards are rated.</a:t>
            </a:r>
          </a:p>
          <a:p>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(Optional:  Provide participants</a:t>
            </a:r>
            <a:r>
              <a:rPr lang="en-US" baseline="0" dirty="0"/>
              <a:t> with Performance Appraisal Rubric handout and allow them to time to look over).</a:t>
            </a:r>
            <a:endParaRPr lang="en-US" dirty="0"/>
          </a:p>
          <a:p>
            <a:endParaRPr lang="en-US" dirty="0"/>
          </a:p>
        </p:txBody>
      </p:sp>
      <p:sp>
        <p:nvSpPr>
          <p:cNvPr id="4" name="Slide Number Placeholder 3"/>
          <p:cNvSpPr>
            <a:spLocks noGrp="1"/>
          </p:cNvSpPr>
          <p:nvPr>
            <p:ph type="sldNum" sz="quarter" idx="10"/>
          </p:nvPr>
        </p:nvSpPr>
        <p:spPr/>
        <p:txBody>
          <a:bodyPr/>
          <a:lstStyle/>
          <a:p>
            <a:fld id="{DB3A8EB1-AC56-47C5-9812-F6477CAD186C}"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Here we</a:t>
            </a:r>
            <a:r>
              <a:rPr lang="en-US" baseline="0" dirty="0"/>
              <a:t> have the Performance Rubric for Standard 1, Professional Knowledge.  The rubric ratings are the same for each of the other 9 standards.  The goal is for teachers to be PROFIECIENT educators.  </a:t>
            </a:r>
          </a:p>
          <a:p>
            <a:r>
              <a:rPr lang="en-US" dirty="0"/>
              <a:t>Evaluators</a:t>
            </a:r>
            <a:r>
              <a:rPr lang="en-US" baseline="0" dirty="0"/>
              <a:t> have been trained to start at PROFICIENT, and adjust the rating up or down based on EVIDENCE (through observation and documentation).</a:t>
            </a:r>
          </a:p>
          <a:p>
            <a:r>
              <a:rPr lang="en-US" baseline="0" dirty="0"/>
              <a:t>There is also a key phrase that we need to keep in mind as we look at the rubric: </a:t>
            </a:r>
            <a:r>
              <a:rPr lang="en-US" b="1" baseline="0" dirty="0"/>
              <a:t> “totality of the evidence and most consistent practice.”</a:t>
            </a:r>
            <a:r>
              <a:rPr lang="en-US" baseline="0" dirty="0"/>
              <a:t>  This whole system is about growth in practice that will positively affect student achievement.  Evaluators are considering at all times where the most consistent practice falls.</a:t>
            </a:r>
            <a:endParaRPr lang="en-US" dirty="0"/>
          </a:p>
        </p:txBody>
      </p:sp>
      <p:sp>
        <p:nvSpPr>
          <p:cNvPr id="4" name="Slide Number Placeholder 3"/>
          <p:cNvSpPr>
            <a:spLocks noGrp="1"/>
          </p:cNvSpPr>
          <p:nvPr>
            <p:ph type="sldNum" sz="quarter" idx="10"/>
          </p:nvPr>
        </p:nvSpPr>
        <p:spPr/>
        <p:txBody>
          <a:bodyPr/>
          <a:lstStyle/>
          <a:p>
            <a:pPr>
              <a:defRPr/>
            </a:pPr>
            <a:fld id="{40A4EA33-C97C-46BC-87AD-B08642CA9AAC}" type="slidenum">
              <a:rPr lang="en-US" smtClean="0"/>
              <a:pPr>
                <a:defRPr/>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As mentioned on an earlier slide, there are 4 required brief observations.  These observations will be a minimum of 10 minutes each.  There will also be a total of 2 Formative Assessments, at a minimum of 30 minutes each.  There will be 1 announced and 1 unannounced formative observation.  </a:t>
            </a:r>
          </a:p>
          <a:p>
            <a:r>
              <a:rPr lang="en-US" sz="1200" kern="1200" dirty="0">
                <a:solidFill>
                  <a:schemeClr val="tx1"/>
                </a:solidFill>
                <a:latin typeface="+mn-lt"/>
                <a:ea typeface="+mn-ea"/>
                <a:cs typeface="+mn-cs"/>
              </a:rPr>
              <a:t>All 10 standards are required for rating during the formative observations.  If all 10 standards are not observed (which is likely) documentation can be offered by the teacher or requested by the evaluator.  There has been guidance from the state of a 5-day turn-around from the time of the observation and the time when the documentation should be submitted.  </a:t>
            </a:r>
          </a:p>
          <a:p>
            <a:r>
              <a:rPr lang="en-US" sz="1200" kern="1200" dirty="0">
                <a:solidFill>
                  <a:schemeClr val="tx1"/>
                </a:solidFill>
                <a:latin typeface="+mn-lt"/>
                <a:ea typeface="+mn-ea"/>
                <a:cs typeface="+mn-cs"/>
              </a:rPr>
              <a:t>Standards such as Professionalism and Communication really examine the</a:t>
            </a:r>
            <a:r>
              <a:rPr lang="en-US" sz="1200" kern="1200" baseline="0" dirty="0">
                <a:solidFill>
                  <a:schemeClr val="tx1"/>
                </a:solidFill>
                <a:latin typeface="+mn-lt"/>
                <a:ea typeface="+mn-ea"/>
                <a:cs typeface="+mn-cs"/>
              </a:rPr>
              <a:t> teacher’s interactions and levels of engagement with colleagues and stakeholders.</a:t>
            </a:r>
            <a:r>
              <a:rPr lang="en-US" sz="1200" kern="1200" dirty="0">
                <a:solidFill>
                  <a:schemeClr val="tx1"/>
                </a:solidFill>
                <a:latin typeface="+mn-lt"/>
                <a:ea typeface="+mn-ea"/>
                <a:cs typeface="+mn-cs"/>
              </a:rPr>
              <a:t>  Due to that, evaluators can also submit documentation at any time during the process (i.e. from team meetings, conversations).  </a:t>
            </a:r>
          </a:p>
          <a:p>
            <a:r>
              <a:rPr lang="en-US" sz="1200" kern="1200" dirty="0">
                <a:solidFill>
                  <a:schemeClr val="tx1"/>
                </a:solidFill>
                <a:latin typeface="+mn-lt"/>
                <a:ea typeface="+mn-ea"/>
                <a:cs typeface="+mn-cs"/>
              </a:rPr>
              <a:t>All documentation is captured electronically.</a:t>
            </a:r>
            <a:endParaRPr lang="en-US" dirty="0"/>
          </a:p>
        </p:txBody>
      </p:sp>
      <p:sp>
        <p:nvSpPr>
          <p:cNvPr id="4" name="Slide Number Placeholder 3"/>
          <p:cNvSpPr>
            <a:spLocks noGrp="1"/>
          </p:cNvSpPr>
          <p:nvPr>
            <p:ph type="sldNum" sz="quarter" idx="10"/>
          </p:nvPr>
        </p:nvSpPr>
        <p:spPr/>
        <p:txBody>
          <a:bodyPr/>
          <a:lstStyle/>
          <a:p>
            <a:fld id="{DB3A8EB1-AC56-47C5-9812-F6477CAD186C}"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6DE466-066C-4167-9758-B70E68EF591A}"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xfrm>
            <a:off x="1106488" y="698500"/>
            <a:ext cx="4646612" cy="3486150"/>
          </a:xfrm>
          <a:ln/>
        </p:spPr>
      </p:sp>
      <p:sp>
        <p:nvSpPr>
          <p:cNvPr id="98307" name="Notes Placeholder 2"/>
          <p:cNvSpPr>
            <a:spLocks noGrp="1"/>
          </p:cNvSpPr>
          <p:nvPr>
            <p:ph type="body" idx="1"/>
          </p:nvPr>
        </p:nvSpPr>
        <p:spPr>
          <a:noFill/>
          <a:ln/>
        </p:spPr>
        <p:txBody>
          <a:bodyPr/>
          <a:lstStyle/>
          <a:p>
            <a:r>
              <a:rPr lang="en-US" dirty="0">
                <a:latin typeface="Times" charset="0"/>
                <a:cs typeface="Times" charset="0"/>
              </a:rPr>
              <a:t>Student surveys provide information about their perceptions of how a teacher is performing. Oftentimes, evaluation systems rely solely on observation for teacher evaluation, but we know that observations only provide a snapshot of a teachers’ overall work. There are many facets to a teachers’ job, and observations alone simply cannot capture the complexity of teaching. </a:t>
            </a:r>
          </a:p>
          <a:p>
            <a:endParaRPr lang="en-US" dirty="0">
              <a:latin typeface="Times" charset="0"/>
              <a:cs typeface="Times" charset="0"/>
            </a:endParaRPr>
          </a:p>
          <a:p>
            <a:r>
              <a:rPr lang="en-US" dirty="0">
                <a:latin typeface="Times" charset="0"/>
                <a:cs typeface="Times" charset="0"/>
              </a:rPr>
              <a:t>For an evaluation system to accurately reflect a teacher’s performance, it must use multiple data sources. Student surveys may be used to provide information to evaluators that may not be accurately obtained during observation or through other types of documentation.</a:t>
            </a:r>
          </a:p>
          <a:p>
            <a:endParaRPr lang="en-US" dirty="0">
              <a:latin typeface="Times" charset="0"/>
              <a:cs typeface="Times" charset="0"/>
            </a:endParaRPr>
          </a:p>
          <a:p>
            <a:r>
              <a:rPr lang="en-US" dirty="0">
                <a:latin typeface="Times" charset="0"/>
                <a:cs typeface="Times" charset="0"/>
              </a:rPr>
              <a:t>Surveys offer many advantages. They provide a rapid turnaround in data collection, have a limited cost, and provide the ability to infer perceptions of a larger population from smaller groups of individuals. Most importantly, they provide teachers with an opportunity to see their students’ perceptions and to reflect on ways they may improve. </a:t>
            </a:r>
          </a:p>
          <a:p>
            <a:endParaRPr lang="en-US" dirty="0">
              <a:latin typeface="Times" charset="0"/>
              <a:cs typeface="Times" charset="0"/>
            </a:endParaRPr>
          </a:p>
        </p:txBody>
      </p:sp>
      <p:sp>
        <p:nvSpPr>
          <p:cNvPr id="98308" name="Slide Number Placeholder 3"/>
          <p:cNvSpPr>
            <a:spLocks noGrp="1"/>
          </p:cNvSpPr>
          <p:nvPr>
            <p:ph type="sldNum" sz="quarter" idx="5"/>
          </p:nvPr>
        </p:nvSpPr>
        <p:spPr>
          <a:noFill/>
        </p:spPr>
        <p:txBody>
          <a:bodyPr/>
          <a:lstStyle/>
          <a:p>
            <a:pPr defTabSz="922921"/>
            <a:fld id="{9AA1AEF0-D03B-4B3E-828E-9A9C96710FE0}" type="slidenum">
              <a:rPr lang="en-US" smtClean="0">
                <a:latin typeface="Calibri" pitchFamily="34" charset="0"/>
                <a:cs typeface="Arial" pitchFamily="34" charset="0"/>
              </a:rPr>
              <a:pPr defTabSz="922921"/>
              <a:t>16</a:t>
            </a:fld>
            <a:endParaRPr lang="en-US" dirty="0">
              <a:latin typeface="Calibri" pitchFamily="34" charset="0"/>
              <a:cs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xfrm>
            <a:off x="1106488" y="698500"/>
            <a:ext cx="4646612" cy="3486150"/>
          </a:xfrm>
          <a:ln/>
        </p:spPr>
      </p:sp>
      <p:sp>
        <p:nvSpPr>
          <p:cNvPr id="52227" name="Notes Placeholder 2"/>
          <p:cNvSpPr>
            <a:spLocks noGrp="1"/>
          </p:cNvSpPr>
          <p:nvPr>
            <p:ph type="body" idx="1"/>
          </p:nvPr>
        </p:nvSpPr>
        <p:spPr>
          <a:xfrm>
            <a:off x="686421" y="4416426"/>
            <a:ext cx="5485158" cy="4570413"/>
          </a:xfrm>
        </p:spPr>
        <p:txBody>
          <a:bodyPr>
            <a:normAutofit fontScale="92500" lnSpcReduction="10000"/>
          </a:bodyPr>
          <a:lstStyle/>
          <a:p>
            <a:pPr>
              <a:spcBef>
                <a:spcPts val="0"/>
              </a:spcBef>
              <a:spcAft>
                <a:spcPts val="910"/>
              </a:spcAft>
              <a:defRPr/>
            </a:pPr>
            <a:r>
              <a:rPr lang="en-US" sz="1300" dirty="0">
                <a:latin typeface="Times" pitchFamily="18" charset="0"/>
                <a:cs typeface="Times" pitchFamily="18" charset="0"/>
              </a:rPr>
              <a:t>The surveys to be included in the pilot program ask students to report on items that they have directly experienced. Three different versions of the student survey are provided. These different versions were designed to reflect developmental differences in students’ ability to provide useful feedback regarding their teacher. </a:t>
            </a:r>
          </a:p>
          <a:p>
            <a:pPr>
              <a:spcBef>
                <a:spcPts val="0"/>
              </a:spcBef>
              <a:spcAft>
                <a:spcPts val="910"/>
              </a:spcAft>
              <a:defRPr/>
            </a:pPr>
            <a:r>
              <a:rPr lang="en-US" sz="1300" dirty="0">
                <a:latin typeface="Times" pitchFamily="18" charset="0"/>
                <a:cs typeface="Times" pitchFamily="18" charset="0"/>
              </a:rPr>
              <a:t>The survey questions align with the teacher performance standards in the TAPS component of the Teacher Keys Evaluation System.</a:t>
            </a:r>
          </a:p>
          <a:p>
            <a:pPr>
              <a:spcBef>
                <a:spcPts val="0"/>
              </a:spcBef>
              <a:spcAft>
                <a:spcPts val="910"/>
              </a:spcAft>
              <a:defRPr/>
            </a:pPr>
            <a:r>
              <a:rPr lang="en-US" sz="1300" dirty="0">
                <a:latin typeface="Times" pitchFamily="18" charset="0"/>
                <a:cs typeface="Times" pitchFamily="18" charset="0"/>
              </a:rPr>
              <a:t>The site administrator at each school will select a two week period to administer the survey. </a:t>
            </a:r>
          </a:p>
          <a:p>
            <a:pPr>
              <a:spcBef>
                <a:spcPts val="0"/>
              </a:spcBef>
              <a:spcAft>
                <a:spcPts val="910"/>
              </a:spcAft>
              <a:defRPr/>
            </a:pPr>
            <a:r>
              <a:rPr lang="en-US" sz="1300" dirty="0">
                <a:latin typeface="Times" pitchFamily="18" charset="0"/>
                <a:cs typeface="Times" pitchFamily="18" charset="0"/>
              </a:rPr>
              <a:t>Classroom teachers will not be involved in administering the survey to their own students.  Instead, a certified specialist, such as a library media specialist or an instructional technology specialist will administer the survey in a common media center or computer lab, if at all possible. If a common media center or computer lab is not available, the survey administrator will need to identify a location where the survey can be administered to small groups of students based on the available computers. The survey should be administered in secure conditions outside the presence of the teacher. All appropriate accommodations will be made for students with disabilities based on Individualized Education Programs (IEPs). </a:t>
            </a:r>
          </a:p>
          <a:p>
            <a:pPr>
              <a:spcBef>
                <a:spcPts val="0"/>
              </a:spcBef>
              <a:spcAft>
                <a:spcPts val="910"/>
              </a:spcAft>
              <a:defRPr/>
            </a:pPr>
            <a:r>
              <a:rPr lang="en-US" sz="1300" dirty="0">
                <a:latin typeface="Times" pitchFamily="18" charset="0"/>
                <a:cs typeface="Times" pitchFamily="18" charset="0"/>
              </a:rPr>
              <a:t>All surveys are to be completed anonymously to promote honest feedback.  There will not be an option to provide comments.</a:t>
            </a:r>
          </a:p>
          <a:p>
            <a:pPr>
              <a:spcBef>
                <a:spcPts val="0"/>
              </a:spcBef>
              <a:spcAft>
                <a:spcPts val="910"/>
              </a:spcAft>
              <a:defRPr/>
            </a:pPr>
            <a:r>
              <a:rPr lang="en-US" sz="1300" dirty="0">
                <a:latin typeface="Times" pitchFamily="18" charset="0"/>
                <a:cs typeface="Times" pitchFamily="18" charset="0"/>
              </a:rPr>
              <a:t>Survey results will be analyzed by the GaDOE and reported to the building principal and teacher as an element of the Teacher Effectiveness Measure at the time of the overall performance review. </a:t>
            </a:r>
          </a:p>
        </p:txBody>
      </p:sp>
      <p:sp>
        <p:nvSpPr>
          <p:cNvPr id="94212" name="Slide Number Placeholder 3"/>
          <p:cNvSpPr>
            <a:spLocks noGrp="1"/>
          </p:cNvSpPr>
          <p:nvPr>
            <p:ph type="sldNum" sz="quarter" idx="5"/>
          </p:nvPr>
        </p:nvSpPr>
        <p:spPr>
          <a:noFill/>
        </p:spPr>
        <p:txBody>
          <a:bodyPr/>
          <a:lstStyle/>
          <a:p>
            <a:pPr defTabSz="922921"/>
            <a:fld id="{370A2AF6-F1E5-4506-94D6-BEC88395C6B6}" type="slidenum">
              <a:rPr lang="en-US" smtClean="0">
                <a:latin typeface="Calibri" pitchFamily="34" charset="0"/>
                <a:cs typeface="Arial" pitchFamily="34" charset="0"/>
              </a:rPr>
              <a:pPr defTabSz="922921"/>
              <a:t>17</a:t>
            </a:fld>
            <a:endParaRPr lang="en-US" dirty="0">
              <a:latin typeface="Calibri" pitchFamily="34" charset="0"/>
              <a:cs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a:xfrm>
            <a:off x="1106488" y="698500"/>
            <a:ext cx="4646612" cy="3486150"/>
          </a:xfrm>
          <a:ln/>
        </p:spPr>
      </p:sp>
      <p:sp>
        <p:nvSpPr>
          <p:cNvPr id="96259" name="Notes Placeholder 2"/>
          <p:cNvSpPr>
            <a:spLocks noGrp="1"/>
          </p:cNvSpPr>
          <p:nvPr>
            <p:ph type="body" idx="1"/>
          </p:nvPr>
        </p:nvSpPr>
        <p:spPr>
          <a:noFill/>
          <a:ln/>
        </p:spPr>
        <p:txBody>
          <a:bodyPr/>
          <a:lstStyle/>
          <a:p>
            <a:pPr eaLnBrk="1" hangingPunct="1">
              <a:spcBef>
                <a:spcPct val="0"/>
              </a:spcBef>
            </a:pPr>
            <a:r>
              <a:rPr lang="en-US" dirty="0">
                <a:latin typeface="Times" charset="0"/>
                <a:cs typeface="Times" charset="0"/>
              </a:rPr>
              <a:t>This is what a survey for students in grades 3-5, 6-8, and 9-12 look like.  Note that questions for grades 6-8  will use the same rating scale (</a:t>
            </a:r>
            <a:r>
              <a:rPr lang="en-US" i="1" dirty="0">
                <a:latin typeface="Times" charset="0"/>
                <a:cs typeface="Times" charset="0"/>
              </a:rPr>
              <a:t>strongly agree </a:t>
            </a:r>
            <a:r>
              <a:rPr lang="en-US" dirty="0">
                <a:latin typeface="Times" charset="0"/>
                <a:cs typeface="Times" charset="0"/>
              </a:rPr>
              <a:t>to </a:t>
            </a:r>
            <a:r>
              <a:rPr lang="en-US" i="1" dirty="0">
                <a:latin typeface="Times" charset="0"/>
                <a:cs typeface="Times" charset="0"/>
              </a:rPr>
              <a:t>strongly disagree</a:t>
            </a:r>
            <a:r>
              <a:rPr lang="en-US" dirty="0">
                <a:latin typeface="Times" charset="0"/>
                <a:cs typeface="Times" charset="0"/>
              </a:rPr>
              <a:t>)</a:t>
            </a:r>
            <a:r>
              <a:rPr lang="en-US" baseline="0" dirty="0">
                <a:latin typeface="Times" charset="0"/>
                <a:cs typeface="Times" charset="0"/>
              </a:rPr>
              <a:t> as grades 9-12,</a:t>
            </a:r>
            <a:r>
              <a:rPr lang="en-US" dirty="0">
                <a:latin typeface="Times" charset="0"/>
                <a:cs typeface="Times" charset="0"/>
              </a:rPr>
              <a:t> but would be at a lower readability level. </a:t>
            </a:r>
          </a:p>
          <a:p>
            <a:pPr eaLnBrk="1" hangingPunct="1">
              <a:spcBef>
                <a:spcPct val="0"/>
              </a:spcBef>
            </a:pPr>
            <a:endParaRPr lang="en-US" dirty="0"/>
          </a:p>
        </p:txBody>
      </p:sp>
      <p:sp>
        <p:nvSpPr>
          <p:cNvPr id="96260" name="Slide Number Placeholder 3"/>
          <p:cNvSpPr>
            <a:spLocks noGrp="1"/>
          </p:cNvSpPr>
          <p:nvPr>
            <p:ph type="sldNum" sz="quarter" idx="5"/>
          </p:nvPr>
        </p:nvSpPr>
        <p:spPr>
          <a:noFill/>
        </p:spPr>
        <p:txBody>
          <a:bodyPr/>
          <a:lstStyle/>
          <a:p>
            <a:pPr defTabSz="922921"/>
            <a:fld id="{472499AC-8F57-478F-8AB0-EEDC83164AED}" type="slidenum">
              <a:rPr lang="en-US" smtClean="0">
                <a:latin typeface="Calibri" pitchFamily="34" charset="0"/>
                <a:ea typeface="MS PGothic" pitchFamily="34" charset="-128"/>
                <a:cs typeface="Arial" pitchFamily="34" charset="0"/>
              </a:rPr>
              <a:pPr defTabSz="922921"/>
              <a:t>18</a:t>
            </a:fld>
            <a:endParaRPr lang="en-US" dirty="0">
              <a:latin typeface="Calibri" pitchFamily="34" charset="0"/>
              <a:ea typeface="MS PGothic" pitchFamily="34" charset="-128"/>
              <a:cs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6DE466-066C-4167-9758-B70E68EF591A}" type="slidenum">
              <a:rPr lang="en-US" smtClean="0"/>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We have looked at the first portion of the GTES – TAPS (Teacher</a:t>
            </a:r>
            <a:r>
              <a:rPr lang="en-US" sz="1200" kern="1200" baseline="0" dirty="0">
                <a:solidFill>
                  <a:schemeClr val="tx1"/>
                </a:solidFill>
                <a:latin typeface="+mn-lt"/>
                <a:ea typeface="+mn-ea"/>
                <a:cs typeface="+mn-cs"/>
              </a:rPr>
              <a:t> Assessment on Performance Standards)</a:t>
            </a:r>
            <a:r>
              <a:rPr lang="en-US" sz="1200" kern="1200" dirty="0">
                <a:solidFill>
                  <a:schemeClr val="tx1"/>
                </a:solidFill>
                <a:latin typeface="+mn-lt"/>
                <a:ea typeface="+mn-ea"/>
                <a:cs typeface="+mn-cs"/>
              </a:rPr>
              <a:t>.  Now, we will look at the second growth measure, The Student Growth and Academic Achievement categories.</a:t>
            </a:r>
          </a:p>
          <a:p>
            <a:endParaRPr lang="en-US" dirty="0"/>
          </a:p>
        </p:txBody>
      </p:sp>
      <p:sp>
        <p:nvSpPr>
          <p:cNvPr id="4" name="Slide Number Placeholder 3"/>
          <p:cNvSpPr>
            <a:spLocks noGrp="1"/>
          </p:cNvSpPr>
          <p:nvPr>
            <p:ph type="sldNum" sz="quarter" idx="10"/>
          </p:nvPr>
        </p:nvSpPr>
        <p:spPr/>
        <p:txBody>
          <a:bodyPr/>
          <a:lstStyle/>
          <a:p>
            <a:pPr>
              <a:defRPr/>
            </a:pPr>
            <a:fld id="{40A4EA33-C97C-46BC-87AD-B08642CA9AAC}" type="slidenum">
              <a:rPr lang="en-US" smtClean="0"/>
              <a:pPr>
                <a:defRPr/>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endParaRPr lang="en-US" dirty="0"/>
          </a:p>
        </p:txBody>
      </p:sp>
      <p:sp>
        <p:nvSpPr>
          <p:cNvPr id="4" name="Slide Number Placeholder 3"/>
          <p:cNvSpPr>
            <a:spLocks noGrp="1"/>
          </p:cNvSpPr>
          <p:nvPr>
            <p:ph type="sldNum" sz="quarter" idx="5"/>
          </p:nvPr>
        </p:nvSpPr>
        <p:spPr/>
        <p:txBody>
          <a:bodyPr/>
          <a:lstStyle/>
          <a:p>
            <a:pPr>
              <a:defRPr/>
            </a:pPr>
            <a:fld id="{57ADCFC9-1827-40BA-BD6B-7813984CAEAC}" type="slidenum">
              <a:rPr lang="en-US" smtClean="0"/>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Under Student Growth and Academic Achievement, there are 2 growth measures:  The </a:t>
            </a:r>
            <a:r>
              <a:rPr lang="en-US" sz="1200" b="1" kern="1200" dirty="0">
                <a:solidFill>
                  <a:schemeClr val="tx1"/>
                </a:solidFill>
                <a:latin typeface="+mn-lt"/>
                <a:ea typeface="+mn-ea"/>
                <a:cs typeface="+mn-cs"/>
              </a:rPr>
              <a:t>Student Performance Goals (SPG’s) </a:t>
            </a:r>
            <a:r>
              <a:rPr lang="en-US" sz="1200" kern="1200" dirty="0">
                <a:solidFill>
                  <a:schemeClr val="tx1"/>
                </a:solidFill>
                <a:latin typeface="+mn-lt"/>
                <a:ea typeface="+mn-ea"/>
                <a:cs typeface="+mn-cs"/>
              </a:rPr>
              <a:t>which will be used for teachers in </a:t>
            </a:r>
            <a:r>
              <a:rPr lang="en-US" sz="1200" b="1" kern="1200" dirty="0">
                <a:solidFill>
                  <a:schemeClr val="tx1"/>
                </a:solidFill>
                <a:latin typeface="+mn-lt"/>
                <a:ea typeface="+mn-ea"/>
                <a:cs typeface="+mn-cs"/>
              </a:rPr>
              <a:t>non-tested subjects</a:t>
            </a:r>
            <a:r>
              <a:rPr lang="en-US" sz="1200" kern="1200" dirty="0">
                <a:solidFill>
                  <a:schemeClr val="tx1"/>
                </a:solidFill>
                <a:latin typeface="+mn-lt"/>
                <a:ea typeface="+mn-ea"/>
                <a:cs typeface="+mn-cs"/>
              </a:rPr>
              <a:t>, and Student Growth Percentile (SGPs) which will be used for students teaching in grade levels 4-8 and HS courses that take an EOCT. </a:t>
            </a:r>
          </a:p>
          <a:p>
            <a:r>
              <a:rPr lang="en-US" sz="1200" kern="1200" dirty="0">
                <a:solidFill>
                  <a:schemeClr val="tx1"/>
                </a:solidFill>
                <a:latin typeface="+mn-lt"/>
                <a:ea typeface="+mn-ea"/>
                <a:cs typeface="+mn-cs"/>
              </a:rPr>
              <a:t>Measurable and attainable goals (SPG’s) are currently being created by Gwinnett teachers for non-tested courses.  The goals will be approved by the district office and then ultimately approved by the state.  Note, the goals will be tiered for students performing on different levels.</a:t>
            </a:r>
          </a:p>
          <a:p>
            <a:r>
              <a:rPr lang="en-US" sz="1200" kern="1200" dirty="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DB3A8EB1-AC56-47C5-9812-F6477CAD186C}" type="slidenum">
              <a:rPr lang="en-US" smtClean="0"/>
              <a:pPr/>
              <a:t>21</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3A8EB1-AC56-47C5-9812-F6477CAD186C}" type="slidenum">
              <a:rPr lang="en-US" smtClean="0"/>
              <a:pPr/>
              <a:t>22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current teacher evaluation system does not enable us to differentiate levels of Satisfactory performance. We believe there is a difference among those teachers currently</a:t>
            </a:r>
            <a:r>
              <a:rPr lang="en-US" baseline="0" dirty="0"/>
              <a:t> identified as Satisfactory. </a:t>
            </a:r>
          </a:p>
          <a:p>
            <a:r>
              <a:rPr lang="en-US" baseline="0" dirty="0"/>
              <a:t>We know that teachers are SATISFACTORY PLUS!  With our new system, this is an opportunity for us to show evidence of great teaching practices.  It also is a way that we can be reflective practitioners and make strides in our growth areas.</a:t>
            </a:r>
          </a:p>
        </p:txBody>
      </p:sp>
      <p:sp>
        <p:nvSpPr>
          <p:cNvPr id="4" name="Slide Number Placeholder 3"/>
          <p:cNvSpPr>
            <a:spLocks noGrp="1"/>
          </p:cNvSpPr>
          <p:nvPr>
            <p:ph type="sldNum" sz="quarter" idx="10"/>
          </p:nvPr>
        </p:nvSpPr>
        <p:spPr/>
        <p:txBody>
          <a:bodyPr/>
          <a:lstStyle/>
          <a:p>
            <a:fld id="{9E6DE466-066C-4167-9758-B70E68EF591A}" type="slidenum">
              <a:rPr lang="en-US">
                <a:solidFill>
                  <a:prstClr val="black"/>
                </a:solidFill>
              </a:rPr>
              <a:pPr/>
              <a:t>3</a:t>
            </a:fld>
            <a:endParaRPr lang="en-US" dirty="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p:txBody>
          <a:bodyPr/>
          <a:lstStyle/>
          <a:p>
            <a:pPr>
              <a:defRPr/>
            </a:pPr>
            <a:fld id="{692AE180-BF0B-4B70-8E2B-3DBBD1BBFBB3}" type="slidenum">
              <a:rPr lang="en-US" smtClean="0">
                <a:latin typeface="Times" charset="0"/>
              </a:rPr>
              <a:pPr>
                <a:defRPr/>
              </a:pPr>
              <a:t>4</a:t>
            </a:fld>
            <a:endParaRPr lang="en-US" dirty="0">
              <a:latin typeface="Times" charset="0"/>
            </a:endParaRPr>
          </a:p>
        </p:txBody>
      </p:sp>
      <p:sp>
        <p:nvSpPr>
          <p:cNvPr id="73731" name="Rectangle 2"/>
          <p:cNvSpPr>
            <a:spLocks noGrp="1" noRot="1" noChangeAspect="1" noChangeArrowheads="1" noTextEdit="1"/>
          </p:cNvSpPr>
          <p:nvPr>
            <p:ph type="sldImg"/>
          </p:nvPr>
        </p:nvSpPr>
        <p:spPr>
          <a:xfrm>
            <a:off x="1108075" y="696913"/>
            <a:ext cx="4646613" cy="3486150"/>
          </a:xfrm>
          <a:ln/>
        </p:spPr>
      </p:sp>
      <p:sp>
        <p:nvSpPr>
          <p:cNvPr id="73732" name="Rectangle 3"/>
          <p:cNvSpPr>
            <a:spLocks noGrp="1" noChangeArrowheads="1"/>
          </p:cNvSpPr>
          <p:nvPr>
            <p:ph type="body" idx="1"/>
          </p:nvPr>
        </p:nvSpPr>
        <p:spPr>
          <a:noFill/>
          <a:ln/>
        </p:spPr>
        <p:txBody>
          <a:bodyPr lIns="92438" tIns="46219" rIns="92438" bIns="46219"/>
          <a:lstStyle/>
          <a:p>
            <a:pPr eaLnBrk="1" hangingPunct="1"/>
            <a:r>
              <a:rPr lang="en-US" dirty="0">
                <a:latin typeface="Times" charset="0"/>
              </a:rPr>
              <a:t>This is one model for considering teacher effectiveness.  It’s a model frequently used in research. This model considers a teacher’s background factors, such as knowledge of subject matter, experience, verbal ability—referred to as prerequisites—along with the teacher as a person—is he or she caring, approachable, enthusiastic, and so forth.  One must also consider their practice in the classroom. Do they manage the classroom well, use data-driven planning, use effective strategies, and how do they monitor student progress and student achievement?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r>
              <a:rPr lang="en-US" dirty="0"/>
              <a:t>Right now</a:t>
            </a:r>
            <a:r>
              <a:rPr lang="en-US" baseline="0" dirty="0"/>
              <a:t> in GA 26 Race to the Top Partner districts have implemented this new evaluation system.  2014-2015, the entire state of GA will participate.  There are 180 school districts in the state of GA.  GCPS has been in a 2-year pilot.  We’re on the cutting edge!  In Gwinnett we address the system as the “GTES”, however the state refers to it as “Teacher Keys Effectiveness System.”</a:t>
            </a:r>
            <a:endParaRPr lang="en-US" dirty="0"/>
          </a:p>
          <a:p>
            <a:endParaRPr lang="en-US" dirty="0"/>
          </a:p>
        </p:txBody>
      </p:sp>
      <p:sp>
        <p:nvSpPr>
          <p:cNvPr id="53252" name="Slide Number Placeholder 3"/>
          <p:cNvSpPr>
            <a:spLocks noGrp="1"/>
          </p:cNvSpPr>
          <p:nvPr>
            <p:ph type="sldNum" sz="quarter" idx="5"/>
          </p:nvPr>
        </p:nvSpPr>
        <p:spPr>
          <a:noFill/>
        </p:spPr>
        <p:txBody>
          <a:bodyPr/>
          <a:lstStyle/>
          <a:p>
            <a:pPr defTabSz="926307"/>
            <a:fld id="{6FD3AD5E-4B00-45B8-AEC3-B3CF413FEFA4}" type="slidenum">
              <a:rPr lang="en-US" smtClean="0">
                <a:latin typeface="Times" charset="0"/>
              </a:rPr>
              <a:pPr defTabSz="926307"/>
              <a:t>5</a:t>
            </a:fld>
            <a:endParaRPr lang="en-US" dirty="0">
              <a:latin typeface="Times"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GTES consists of 2 main components</a:t>
            </a:r>
            <a:r>
              <a:rPr lang="en-US" baseline="0" dirty="0"/>
              <a:t> or growth areas.  There is the Teacher Assessment on Performance Standards and the Student Growth and Academic Achievement component.  This is a snap shot of the system.  We will take a deeper look at each of these in today’s session.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We’ll now look at the Teacher Assessment on Performance Standards component. Clearly defined professional responsibilities for teachers constitute the foundation for TAPS. A fair and comprehensive evaluation system provides sufficient detail and accuracy so that both teachers and evaluators (e.g., principal or assistant principal) will reasonably understand the job expectations. </a:t>
            </a:r>
          </a:p>
          <a:p>
            <a:endParaRPr lang="en-US" dirty="0"/>
          </a:p>
        </p:txBody>
      </p:sp>
      <p:sp>
        <p:nvSpPr>
          <p:cNvPr id="4" name="Slide Number Placeholder 3"/>
          <p:cNvSpPr>
            <a:spLocks noGrp="1"/>
          </p:cNvSpPr>
          <p:nvPr>
            <p:ph type="sldNum" sz="quarter" idx="10"/>
          </p:nvPr>
        </p:nvSpPr>
        <p:spPr/>
        <p:txBody>
          <a:bodyPr/>
          <a:lstStyle/>
          <a:p>
            <a:pPr>
              <a:defRPr/>
            </a:pPr>
            <a:fld id="{40A4EA33-C97C-46BC-87AD-B08642CA9AAC}"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This</a:t>
            </a:r>
            <a:r>
              <a:rPr lang="en-US" baseline="0" dirty="0"/>
              <a:t> is a high level view of the evaluation cycle.  There are three phases:  The Planning Phase, the Implementation Phase, and the Evaluation Phase.  </a:t>
            </a:r>
          </a:p>
          <a:p>
            <a:r>
              <a:rPr lang="en-US" baseline="0" dirty="0"/>
              <a:t>All of the areas that fall in the Planning Phase are required before observations begin.  Orientation is an online video.  The self-assessment will be used as a springboard for the pre-evaluation conference.  During the pre-evaluation conference, you will be able to sit with the evaluator and discuss your self-assessment, as well as glean information from the evaluator in regards to their expectations for the year.  This would be a great opportunity for you and the evaluator to co-construct goals together concerning your growth.  The Formative Observation and Documentation are two pieces that we will discuss in a bit, but these pieces happen before the mid-year conference.  At the end of the year, there will be a summative assessment and conference.  At this conference, you will have the chance to speak to and reflect on the data and evidence collected throughout the year.  </a:t>
            </a:r>
            <a:endParaRPr lang="en-US" dirty="0"/>
          </a:p>
        </p:txBody>
      </p:sp>
      <p:sp>
        <p:nvSpPr>
          <p:cNvPr id="4" name="Slide Number Placeholder 3"/>
          <p:cNvSpPr>
            <a:spLocks noGrp="1"/>
          </p:cNvSpPr>
          <p:nvPr>
            <p:ph type="sldNum" sz="quarter" idx="10"/>
          </p:nvPr>
        </p:nvSpPr>
        <p:spPr/>
        <p:txBody>
          <a:bodyPr/>
          <a:lstStyle/>
          <a:p>
            <a:pPr>
              <a:defRPr/>
            </a:pPr>
            <a:fld id="{40A4EA33-C97C-46BC-87AD-B08642CA9AAC}"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We’ll now look at the Teacher Assessment on Performance Standards component. Clearly defined professional responsibilities for teachers constitute the foundation for TAPS. A fair and comprehensive evaluation system provides sufficient detail and accuracy so that both teachers and evaluators (e.g., principal or assistant principal) will reasonably understand the job expectations. </a:t>
            </a:r>
          </a:p>
          <a:p>
            <a:r>
              <a:rPr lang="en-US" dirty="0"/>
              <a:t>This format (standard, sample indicators,</a:t>
            </a:r>
            <a:r>
              <a:rPr lang="en-US" baseline="0" dirty="0"/>
              <a:t> and appraisal rubric) is the same format for all 10 performance standards.  </a:t>
            </a:r>
          </a:p>
          <a:p>
            <a:endParaRPr lang="en-US" dirty="0"/>
          </a:p>
        </p:txBody>
      </p:sp>
      <p:sp>
        <p:nvSpPr>
          <p:cNvPr id="57348" name="Slide Number Placeholder 3"/>
          <p:cNvSpPr>
            <a:spLocks noGrp="1"/>
          </p:cNvSpPr>
          <p:nvPr>
            <p:ph type="sldNum" sz="quarter" idx="5"/>
          </p:nvPr>
        </p:nvSpPr>
        <p:spPr>
          <a:noFill/>
        </p:spPr>
        <p:txBody>
          <a:bodyPr/>
          <a:lstStyle/>
          <a:p>
            <a:pPr defTabSz="926307"/>
            <a:fld id="{EA80EC78-69B9-47B4-958F-442EB78E1AD0}" type="slidenum">
              <a:rPr lang="en-US" smtClean="0">
                <a:latin typeface="Times" charset="0"/>
              </a:rPr>
              <a:pPr defTabSz="926307"/>
              <a:t>9</a:t>
            </a:fld>
            <a:endParaRPr lang="en-US" dirty="0">
              <a:latin typeface="Times"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r>
              <a:rPr lang="en-US" dirty="0"/>
              <a:t>Domains describe the major categories under which a teacher’s duties and responsibilities fall.  There are five domains in TAPS: </a:t>
            </a:r>
            <a:r>
              <a:rPr lang="en-US" i="1" dirty="0"/>
              <a:t>Planning, Instructional Delivery, Assessment of and for Learning, Learning Environment</a:t>
            </a:r>
            <a:r>
              <a:rPr lang="en-US" dirty="0"/>
              <a:t>, and </a:t>
            </a:r>
            <a:r>
              <a:rPr lang="en-US" i="1" dirty="0"/>
              <a:t>Professionalism</a:t>
            </a:r>
            <a:r>
              <a:rPr lang="en-US" dirty="0"/>
              <a:t> and </a:t>
            </a:r>
            <a:r>
              <a:rPr lang="en-US" i="1" dirty="0"/>
              <a:t>Communication. </a:t>
            </a:r>
          </a:p>
          <a:p>
            <a:r>
              <a:rPr lang="en-US" dirty="0"/>
              <a:t> </a:t>
            </a:r>
          </a:p>
          <a:p>
            <a:r>
              <a:rPr lang="en-US" dirty="0"/>
              <a:t>Performance standards refer to the major duties performed by a teacher. There are 10 performance standards that serve as the basis of the evaluation. </a:t>
            </a:r>
            <a:r>
              <a:rPr lang="en-US" i="1" dirty="0"/>
              <a:t> </a:t>
            </a:r>
            <a:r>
              <a:rPr lang="en-US" dirty="0"/>
              <a:t>We will briefly look at each performance standard.</a:t>
            </a:r>
          </a:p>
          <a:p>
            <a:r>
              <a:rPr lang="en-US" dirty="0"/>
              <a:t>(Optional:  Provide participants</a:t>
            </a:r>
            <a:r>
              <a:rPr lang="en-US" baseline="0" dirty="0"/>
              <a:t> with Standards handout and allow them to time to look over).</a:t>
            </a:r>
            <a:endParaRPr lang="en-US" dirty="0"/>
          </a:p>
          <a:p>
            <a:endParaRPr lang="en-US" dirty="0"/>
          </a:p>
        </p:txBody>
      </p:sp>
      <p:sp>
        <p:nvSpPr>
          <p:cNvPr id="59396" name="Slide Number Placeholder 3"/>
          <p:cNvSpPr>
            <a:spLocks noGrp="1"/>
          </p:cNvSpPr>
          <p:nvPr>
            <p:ph type="sldNum" sz="quarter" idx="5"/>
          </p:nvPr>
        </p:nvSpPr>
        <p:spPr>
          <a:noFill/>
        </p:spPr>
        <p:txBody>
          <a:bodyPr/>
          <a:lstStyle/>
          <a:p>
            <a:pPr defTabSz="926307"/>
            <a:fld id="{21CD0D8E-3F98-4EBC-9C01-6F41A80EA327}" type="slidenum">
              <a:rPr lang="en-US">
                <a:solidFill>
                  <a:prstClr val="black"/>
                </a:solidFill>
                <a:latin typeface="Times" charset="0"/>
              </a:rPr>
              <a:pPr defTabSz="926307"/>
              <a:t>10</a:t>
            </a:fld>
            <a:endParaRPr lang="en-US" dirty="0">
              <a:solidFill>
                <a:prstClr val="black"/>
              </a:solidFill>
              <a:latin typeface="Times"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79303080-6E82-4536-A767-7FD76B83C2AB}" type="datetimeFigureOut">
              <a:rPr lang="en-US"/>
              <a:pPr>
                <a:defRPr/>
              </a:pPr>
              <a:t>4/29/2021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F9B43F5-36C5-41FC-9DC2-2EEFFC266FF9}" type="slidenum">
              <a:rPr lang="en-US"/>
              <a:pPr>
                <a:defRPr/>
              </a:pPr>
              <a:t>‹#›</a:t>
            </a:fld>
            <a:endParaRPr lang="en-US" dirty="0"/>
          </a:p>
        </p:txBody>
      </p:sp>
      <p:pic>
        <p:nvPicPr>
          <p:cNvPr id="7" name="Picture 3"/>
          <p:cNvPicPr>
            <a:picLocks noChangeAspect="1"/>
          </p:cNvPicPr>
          <p:nvPr userDrawn="1"/>
        </p:nvPicPr>
        <p:blipFill>
          <a:blip r:embed="rId2" cstate="print">
            <a:clrChange>
              <a:clrFrom>
                <a:srgbClr val="FFFDFE"/>
              </a:clrFrom>
              <a:clrTo>
                <a:srgbClr val="FFFDFE">
                  <a:alpha val="0"/>
                </a:srgbClr>
              </a:clrTo>
            </a:clrChange>
          </a:blip>
          <a:srcRect/>
          <a:stretch>
            <a:fillRect/>
          </a:stretch>
        </p:blipFill>
        <p:spPr bwMode="auto">
          <a:xfrm>
            <a:off x="304800" y="3505200"/>
            <a:ext cx="8582025" cy="85725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97E04C77-C331-48A8-8E2B-4A319D334D9D}" type="datetimeFigureOut">
              <a:rPr lang="en-US"/>
              <a:pPr>
                <a:defRPr/>
              </a:pPr>
              <a:t>4/29/2021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B817C70-A918-4BC7-A508-3C83FAED59AC}" type="slidenum">
              <a:rPr lang="en-US"/>
              <a:pPr>
                <a:defRPr/>
              </a:pPr>
              <a:t>‹#›</a:t>
            </a:fld>
            <a:endParaRPr lang="en-US" dirty="0"/>
          </a:p>
        </p:txBody>
      </p:sp>
      <p:pic>
        <p:nvPicPr>
          <p:cNvPr id="8" name="Picture 3"/>
          <p:cNvPicPr>
            <a:picLocks noChangeAspect="1"/>
          </p:cNvPicPr>
          <p:nvPr userDrawn="1"/>
        </p:nvPicPr>
        <p:blipFill>
          <a:blip r:embed="rId2" cstate="print">
            <a:clrChange>
              <a:clrFrom>
                <a:srgbClr val="FFFDFE"/>
              </a:clrFrom>
              <a:clrTo>
                <a:srgbClr val="FFFDFE">
                  <a:alpha val="0"/>
                </a:srgbClr>
              </a:clrTo>
            </a:clrChange>
          </a:blip>
          <a:srcRect/>
          <a:stretch>
            <a:fillRect/>
          </a:stretch>
        </p:blipFill>
        <p:spPr bwMode="auto">
          <a:xfrm>
            <a:off x="1" y="6324600"/>
            <a:ext cx="4648199" cy="464304"/>
          </a:xfrm>
          <a:prstGeom prst="rect">
            <a:avLst/>
          </a:prstGeom>
          <a:noFill/>
          <a:ln w="9525">
            <a:noFill/>
            <a:miter lim="800000"/>
            <a:headEnd/>
            <a:tailEnd/>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CF8443A-AA20-4BEB-B792-4700561836DD}" type="datetimeFigureOut">
              <a:rPr lang="en-US"/>
              <a:pPr>
                <a:defRPr/>
              </a:pPr>
              <a:t>4/29/2021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9B5EE55-56F8-4337-B46D-DD3C6DB20320}" type="slidenum">
              <a:rPr lang="en-US"/>
              <a:pPr>
                <a:defRPr/>
              </a:pPr>
              <a:t>‹#›</a:t>
            </a:fld>
            <a:endParaRPr lang="en-US" dirty="0"/>
          </a:p>
        </p:txBody>
      </p:sp>
      <p:pic>
        <p:nvPicPr>
          <p:cNvPr id="7" name="Picture 3"/>
          <p:cNvPicPr>
            <a:picLocks noChangeAspect="1"/>
          </p:cNvPicPr>
          <p:nvPr userDrawn="1"/>
        </p:nvPicPr>
        <p:blipFill>
          <a:blip r:embed="rId2" cstate="print">
            <a:clrChange>
              <a:clrFrom>
                <a:srgbClr val="FFFDFE"/>
              </a:clrFrom>
              <a:clrTo>
                <a:srgbClr val="FFFDFE">
                  <a:alpha val="0"/>
                </a:srgbClr>
              </a:clrTo>
            </a:clrChange>
          </a:blip>
          <a:srcRect/>
          <a:stretch>
            <a:fillRect/>
          </a:stretch>
        </p:blipFill>
        <p:spPr bwMode="auto">
          <a:xfrm>
            <a:off x="1" y="6324600"/>
            <a:ext cx="4648199" cy="464304"/>
          </a:xfrm>
          <a:prstGeom prst="rect">
            <a:avLst/>
          </a:prstGeom>
          <a:noFill/>
          <a:ln w="9525">
            <a:noFill/>
            <a:miter lim="800000"/>
            <a:headEnd/>
            <a:tailEnd/>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2AAA03E-0EA8-43E3-B987-47A202ACD788}" type="datetimeFigureOut">
              <a:rPr lang="en-US"/>
              <a:pPr>
                <a:defRPr/>
              </a:pPr>
              <a:t>4/29/2021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F4F7DBB-1BC1-4FB7-AE83-536621113751}" type="slidenum">
              <a:rPr lang="en-US"/>
              <a:pPr>
                <a:defRPr/>
              </a:pPr>
              <a:t>‹#›</a:t>
            </a:fld>
            <a:endParaRPr lang="en-US" dirty="0"/>
          </a:p>
        </p:txBody>
      </p:sp>
      <p:pic>
        <p:nvPicPr>
          <p:cNvPr id="7" name="Picture 3"/>
          <p:cNvPicPr>
            <a:picLocks noChangeAspect="1"/>
          </p:cNvPicPr>
          <p:nvPr userDrawn="1"/>
        </p:nvPicPr>
        <p:blipFill>
          <a:blip r:embed="rId2" cstate="print">
            <a:clrChange>
              <a:clrFrom>
                <a:srgbClr val="FFFDFE"/>
              </a:clrFrom>
              <a:clrTo>
                <a:srgbClr val="FFFDFE">
                  <a:alpha val="0"/>
                </a:srgbClr>
              </a:clrTo>
            </a:clrChange>
          </a:blip>
          <a:srcRect/>
          <a:stretch>
            <a:fillRect/>
          </a:stretch>
        </p:blipFill>
        <p:spPr bwMode="auto">
          <a:xfrm>
            <a:off x="1" y="6324600"/>
            <a:ext cx="4648199" cy="464304"/>
          </a:xfrm>
          <a:prstGeom prst="rect">
            <a:avLst/>
          </a:prstGeom>
          <a:noFill/>
          <a:ln w="9525">
            <a:noFill/>
            <a:miter lim="800000"/>
            <a:headEnd/>
            <a:tailEnd/>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625975"/>
            <a:ext cx="7772400" cy="1470025"/>
          </a:xfrm>
        </p:spPr>
        <p:txBody>
          <a:bodyPr/>
          <a:lstStyle>
            <a:lvl1pPr>
              <a:defRPr>
                <a:solidFill>
                  <a:schemeClr val="tx1"/>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pPr>
              <a:defRPr/>
            </a:pPr>
            <a:fld id="{F137119C-1D3D-4E0F-B21E-2D9185FB7B4A}" type="datetimeFigureOut">
              <a:rPr lang="en-US" smtClean="0"/>
              <a:pPr>
                <a:defRPr/>
              </a:pPr>
              <a:t>4/29/2021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689C0D1-5E7D-4F6C-BD53-168C4C8395B7}" type="slidenum">
              <a:rPr lang="en-US" smtClean="0"/>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625975"/>
            <a:ext cx="7772400" cy="1470025"/>
          </a:xfrm>
        </p:spPr>
        <p:txBody>
          <a:bodyPr/>
          <a:lstStyle>
            <a:lvl1pPr>
              <a:defRPr>
                <a:solidFill>
                  <a:schemeClr val="tx1"/>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pPr>
              <a:defRPr/>
            </a:pPr>
            <a:fld id="{F137119C-1D3D-4E0F-B21E-2D9185FB7B4A}" type="datetimeFigureOut">
              <a:rPr lang="en-US" smtClean="0"/>
              <a:pPr>
                <a:defRPr/>
              </a:pPr>
              <a:t>4/29/2021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689C0D1-5E7D-4F6C-BD53-168C4C8395B7}" type="slidenum">
              <a:rPr lang="en-US" smtClean="0"/>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625975"/>
            <a:ext cx="7772400" cy="1470025"/>
          </a:xfrm>
        </p:spPr>
        <p:txBody>
          <a:bodyPr/>
          <a:lstStyle>
            <a:lvl1pPr>
              <a:defRPr>
                <a:solidFill>
                  <a:schemeClr val="tx1"/>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pPr>
              <a:defRPr/>
            </a:pPr>
            <a:fld id="{F137119C-1D3D-4E0F-B21E-2D9185FB7B4A}" type="datetimeFigureOut">
              <a:rPr lang="en-US" smtClean="0"/>
              <a:pPr>
                <a:defRPr/>
              </a:pPr>
              <a:t>4/29/2021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689C0D1-5E7D-4F6C-BD53-168C4C8395B7}" type="slidenum">
              <a:rPr lang="en-US" smtClean="0"/>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625975"/>
            <a:ext cx="7772400" cy="1470025"/>
          </a:xfrm>
        </p:spPr>
        <p:txBody>
          <a:bodyPr/>
          <a:lstStyle>
            <a:lvl1pPr>
              <a:defRPr>
                <a:solidFill>
                  <a:schemeClr val="tx1"/>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pPr>
              <a:defRPr/>
            </a:pPr>
            <a:fld id="{F137119C-1D3D-4E0F-B21E-2D9185FB7B4A}" type="datetimeFigureOut">
              <a:rPr lang="en-US" smtClean="0"/>
              <a:pPr>
                <a:defRPr/>
              </a:pPr>
              <a:t>4/29/2021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689C0D1-5E7D-4F6C-BD53-168C4C8395B7}" type="slidenum">
              <a:rPr lang="en-US" smtClean="0"/>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625975"/>
            <a:ext cx="7772400" cy="1470025"/>
          </a:xfrm>
        </p:spPr>
        <p:txBody>
          <a:bodyPr/>
          <a:lstStyle>
            <a:lvl1pPr>
              <a:defRPr>
                <a:solidFill>
                  <a:schemeClr val="tx1"/>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pPr>
              <a:defRPr/>
            </a:pPr>
            <a:fld id="{F137119C-1D3D-4E0F-B21E-2D9185FB7B4A}" type="datetimeFigureOut">
              <a:rPr lang="en-US" smtClean="0"/>
              <a:pPr>
                <a:defRPr/>
              </a:pPr>
              <a:t>4/29/2021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689C0D1-5E7D-4F6C-BD53-168C4C8395B7}" type="slidenum">
              <a:rPr lang="en-US" smtClean="0"/>
              <a:pPr>
                <a:defRPr/>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7_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625975"/>
            <a:ext cx="7772400" cy="1470025"/>
          </a:xfrm>
        </p:spPr>
        <p:txBody>
          <a:bodyPr/>
          <a:lstStyle>
            <a:lvl1pPr>
              <a:defRPr>
                <a:solidFill>
                  <a:schemeClr val="tx1"/>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pPr>
              <a:defRPr/>
            </a:pPr>
            <a:fld id="{F137119C-1D3D-4E0F-B21E-2D9185FB7B4A}" type="datetimeFigureOut">
              <a:rPr lang="en-US" smtClean="0"/>
              <a:pPr>
                <a:defRPr/>
              </a:pPr>
              <a:t>4/29/2021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689C0D1-5E7D-4F6C-BD53-168C4C8395B7}" type="slidenum">
              <a:rPr lang="en-US" smtClean="0"/>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8_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625975"/>
            <a:ext cx="7772400" cy="1470025"/>
          </a:xfrm>
        </p:spPr>
        <p:txBody>
          <a:bodyPr/>
          <a:lstStyle>
            <a:lvl1pPr>
              <a:defRPr>
                <a:solidFill>
                  <a:schemeClr val="tx1"/>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pPr>
              <a:defRPr/>
            </a:pPr>
            <a:fld id="{F137119C-1D3D-4E0F-B21E-2D9185FB7B4A}" type="datetimeFigureOut">
              <a:rPr lang="en-US" smtClean="0"/>
              <a:pPr>
                <a:defRPr/>
              </a:pPr>
              <a:t>4/29/2021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689C0D1-5E7D-4F6C-BD53-168C4C8395B7}"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1F40852F-3D21-4194-BDBC-7A7BF6653160}" type="datetimeFigureOut">
              <a:rPr lang="en-US"/>
              <a:pPr>
                <a:defRPr/>
              </a:pPr>
              <a:t>4/29/2021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5D570E2-7CEE-4EC9-94D5-75BC68F17642}" type="slidenum">
              <a:rPr lang="en-US"/>
              <a:pPr>
                <a:defRPr/>
              </a:pPr>
              <a:t>‹#›</a:t>
            </a:fld>
            <a:endParaRPr lang="en-US" dirty="0"/>
          </a:p>
        </p:txBody>
      </p:sp>
      <p:pic>
        <p:nvPicPr>
          <p:cNvPr id="7" name="Picture 3"/>
          <p:cNvPicPr>
            <a:picLocks noChangeAspect="1"/>
          </p:cNvPicPr>
          <p:nvPr userDrawn="1"/>
        </p:nvPicPr>
        <p:blipFill>
          <a:blip r:embed="rId2" cstate="print">
            <a:clrChange>
              <a:clrFrom>
                <a:srgbClr val="FFFDFE"/>
              </a:clrFrom>
              <a:clrTo>
                <a:srgbClr val="FFFDFE">
                  <a:alpha val="0"/>
                </a:srgbClr>
              </a:clrTo>
            </a:clrChange>
          </a:blip>
          <a:srcRect/>
          <a:stretch>
            <a:fillRect/>
          </a:stretch>
        </p:blipFill>
        <p:spPr bwMode="auto">
          <a:xfrm>
            <a:off x="1" y="6324600"/>
            <a:ext cx="4648199" cy="464304"/>
          </a:xfrm>
          <a:prstGeom prst="rect">
            <a:avLst/>
          </a:prstGeom>
          <a:noFill/>
          <a:ln w="9525">
            <a:noFill/>
            <a:miter lim="800000"/>
            <a:headEnd/>
            <a:tailEnd/>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9_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625975"/>
            <a:ext cx="7772400" cy="1470025"/>
          </a:xfrm>
        </p:spPr>
        <p:txBody>
          <a:bodyPr/>
          <a:lstStyle>
            <a:lvl1pPr>
              <a:defRPr>
                <a:solidFill>
                  <a:schemeClr val="tx1"/>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pPr>
              <a:defRPr/>
            </a:pPr>
            <a:fld id="{F137119C-1D3D-4E0F-B21E-2D9185FB7B4A}" type="datetimeFigureOut">
              <a:rPr lang="en-US" smtClean="0"/>
              <a:pPr>
                <a:defRPr/>
              </a:pPr>
              <a:t>4/29/2021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689C0D1-5E7D-4F6C-BD53-168C4C8395B7}" type="slidenum">
              <a:rPr lang="en-US" smtClean="0"/>
              <a:pPr>
                <a:defRPr/>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0_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625975"/>
            <a:ext cx="7772400" cy="1470025"/>
          </a:xfrm>
        </p:spPr>
        <p:txBody>
          <a:bodyPr/>
          <a:lstStyle>
            <a:lvl1pPr>
              <a:defRPr>
                <a:solidFill>
                  <a:schemeClr val="tx1"/>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pPr>
              <a:defRPr/>
            </a:pPr>
            <a:fld id="{F137119C-1D3D-4E0F-B21E-2D9185FB7B4A}" type="datetimeFigureOut">
              <a:rPr lang="en-US" smtClean="0"/>
              <a:pPr>
                <a:defRPr/>
              </a:pPr>
              <a:t>4/29/2021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689C0D1-5E7D-4F6C-BD53-168C4C8395B7}"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Oval 3"/>
          <p:cNvSpPr/>
          <p:nvPr/>
        </p:nvSpPr>
        <p:spPr>
          <a:xfrm>
            <a:off x="4495800"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Oval 4"/>
          <p:cNvSpPr/>
          <p:nvPr/>
        </p:nvSpPr>
        <p:spPr>
          <a:xfrm>
            <a:off x="4695825"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Oval 5"/>
          <p:cNvSpPr/>
          <p:nvPr/>
        </p:nvSpPr>
        <p:spPr>
          <a:xfrm>
            <a:off x="4297363" y="3924300"/>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722313" y="1371600"/>
            <a:ext cx="7772400" cy="2505075"/>
          </a:xfrm>
        </p:spPr>
        <p:txBody>
          <a:bodyPr/>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10"/>
          </p:nvPr>
        </p:nvSpPr>
        <p:spPr/>
        <p:txBody>
          <a:bodyPr/>
          <a:lstStyle>
            <a:lvl1pPr>
              <a:defRPr/>
            </a:lvl1pPr>
          </a:lstStyle>
          <a:p>
            <a:pPr>
              <a:defRPr/>
            </a:pPr>
            <a:fld id="{2CEE9FF7-4537-4382-9FF6-CD179C31495C}" type="datetimeFigureOut">
              <a:rPr lang="en-US"/>
              <a:pPr>
                <a:defRPr/>
              </a:pPr>
              <a:t>4/29/2021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F3731082-D75D-4107-9E78-A46AD93B9A65}" type="slidenum">
              <a:rPr lang="en-US"/>
              <a:pPr>
                <a:defRPr/>
              </a:pPr>
              <a:t>‹#›</a:t>
            </a:fld>
            <a:endParaRPr lang="en-US" dirty="0"/>
          </a:p>
        </p:txBody>
      </p:sp>
      <p:pic>
        <p:nvPicPr>
          <p:cNvPr id="10" name="Picture 3"/>
          <p:cNvPicPr>
            <a:picLocks noChangeAspect="1"/>
          </p:cNvPicPr>
          <p:nvPr userDrawn="1"/>
        </p:nvPicPr>
        <p:blipFill>
          <a:blip r:embed="rId2" cstate="print">
            <a:clrChange>
              <a:clrFrom>
                <a:srgbClr val="FFFDFE"/>
              </a:clrFrom>
              <a:clrTo>
                <a:srgbClr val="FFFDFE">
                  <a:alpha val="0"/>
                </a:srgbClr>
              </a:clrTo>
            </a:clrChange>
          </a:blip>
          <a:srcRect/>
          <a:stretch>
            <a:fillRect/>
          </a:stretch>
        </p:blipFill>
        <p:spPr bwMode="auto">
          <a:xfrm>
            <a:off x="1" y="6324600"/>
            <a:ext cx="4648199" cy="464304"/>
          </a:xfrm>
          <a:prstGeom prst="rect">
            <a:avLst/>
          </a:prstGeom>
          <a:noFill/>
          <a:ln w="9525">
            <a:noFill/>
            <a:miter lim="800000"/>
            <a:headEnd/>
            <a:tailEnd/>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4"/>
          </p:nvPr>
        </p:nvSpPr>
        <p:spPr/>
        <p:txBody>
          <a:bodyPr/>
          <a:lstStyle>
            <a:lvl1pPr>
              <a:defRPr/>
            </a:lvl1pPr>
          </a:lstStyle>
          <a:p>
            <a:pPr>
              <a:defRPr/>
            </a:pPr>
            <a:fld id="{778FC6C6-FBA6-47FA-B85F-1CC7CA98231E}" type="datetimeFigureOut">
              <a:rPr lang="en-US"/>
              <a:pPr>
                <a:defRPr/>
              </a:pPr>
              <a:t>4/29/2021</a:t>
            </a:fld>
            <a:endParaRPr lang="en-US" dirty="0"/>
          </a:p>
        </p:txBody>
      </p:sp>
      <p:sp>
        <p:nvSpPr>
          <p:cNvPr id="6" name="Footer Placeholder 4"/>
          <p:cNvSpPr>
            <a:spLocks noGrp="1"/>
          </p:cNvSpPr>
          <p:nvPr>
            <p:ph type="ftr" sz="quarter" idx="15"/>
          </p:nvPr>
        </p:nvSpPr>
        <p:spPr/>
        <p:txBody>
          <a:bodyPr/>
          <a:lstStyle>
            <a:lvl1pPr>
              <a:defRPr/>
            </a:lvl1pPr>
          </a:lstStyle>
          <a:p>
            <a:pPr>
              <a:defRPr/>
            </a:pPr>
            <a:endParaRPr lang="en-US" dirty="0"/>
          </a:p>
        </p:txBody>
      </p:sp>
      <p:sp>
        <p:nvSpPr>
          <p:cNvPr id="7" name="Slide Number Placeholder 5"/>
          <p:cNvSpPr>
            <a:spLocks noGrp="1"/>
          </p:cNvSpPr>
          <p:nvPr>
            <p:ph type="sldNum" sz="quarter" idx="16"/>
          </p:nvPr>
        </p:nvSpPr>
        <p:spPr/>
        <p:txBody>
          <a:bodyPr/>
          <a:lstStyle>
            <a:lvl1pPr>
              <a:defRPr/>
            </a:lvl1pPr>
          </a:lstStyle>
          <a:p>
            <a:pPr>
              <a:defRPr/>
            </a:pPr>
            <a:fld id="{D0F6746A-61D3-4CA5-BC61-CB78ED438E4A}" type="slidenum">
              <a:rPr lang="en-US"/>
              <a:pPr>
                <a:defRPr/>
              </a:pPr>
              <a:t>‹#›</a:t>
            </a:fld>
            <a:endParaRPr lang="en-US" dirty="0"/>
          </a:p>
        </p:txBody>
      </p:sp>
      <p:pic>
        <p:nvPicPr>
          <p:cNvPr id="8" name="Picture 3"/>
          <p:cNvPicPr>
            <a:picLocks noChangeAspect="1"/>
          </p:cNvPicPr>
          <p:nvPr userDrawn="1"/>
        </p:nvPicPr>
        <p:blipFill>
          <a:blip r:embed="rId2" cstate="print">
            <a:clrChange>
              <a:clrFrom>
                <a:srgbClr val="FFFDFE"/>
              </a:clrFrom>
              <a:clrTo>
                <a:srgbClr val="FFFDFE">
                  <a:alpha val="0"/>
                </a:srgbClr>
              </a:clrTo>
            </a:clrChange>
          </a:blip>
          <a:srcRect/>
          <a:stretch>
            <a:fillRect/>
          </a:stretch>
        </p:blipFill>
        <p:spPr bwMode="auto">
          <a:xfrm>
            <a:off x="1" y="6324600"/>
            <a:ext cx="4648199" cy="464304"/>
          </a:xfrm>
          <a:prstGeom prst="rect">
            <a:avLst/>
          </a:prstGeom>
          <a:noFill/>
          <a:ln w="9525">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365760" y="1600200"/>
            <a:ext cx="5273040"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4"/>
          </p:nvPr>
        </p:nvSpPr>
        <p:spPr/>
        <p:txBody>
          <a:bodyPr/>
          <a:lstStyle>
            <a:lvl1pPr>
              <a:defRPr/>
            </a:lvl1pPr>
          </a:lstStyle>
          <a:p>
            <a:pPr>
              <a:defRPr/>
            </a:pPr>
            <a:fld id="{778FC6C6-FBA6-47FA-B85F-1CC7CA98231E}" type="datetimeFigureOut">
              <a:rPr lang="en-US"/>
              <a:pPr>
                <a:defRPr/>
              </a:pPr>
              <a:t>4/29/2021</a:t>
            </a:fld>
            <a:endParaRPr lang="en-US" dirty="0"/>
          </a:p>
        </p:txBody>
      </p:sp>
      <p:sp>
        <p:nvSpPr>
          <p:cNvPr id="6" name="Footer Placeholder 4"/>
          <p:cNvSpPr>
            <a:spLocks noGrp="1"/>
          </p:cNvSpPr>
          <p:nvPr>
            <p:ph type="ftr" sz="quarter" idx="15"/>
          </p:nvPr>
        </p:nvSpPr>
        <p:spPr/>
        <p:txBody>
          <a:bodyPr/>
          <a:lstStyle>
            <a:lvl1pPr>
              <a:defRPr/>
            </a:lvl1pPr>
          </a:lstStyle>
          <a:p>
            <a:pPr>
              <a:defRPr/>
            </a:pPr>
            <a:endParaRPr lang="en-US" dirty="0"/>
          </a:p>
        </p:txBody>
      </p:sp>
      <p:sp>
        <p:nvSpPr>
          <p:cNvPr id="7" name="Slide Number Placeholder 5"/>
          <p:cNvSpPr>
            <a:spLocks noGrp="1"/>
          </p:cNvSpPr>
          <p:nvPr>
            <p:ph type="sldNum" sz="quarter" idx="16"/>
          </p:nvPr>
        </p:nvSpPr>
        <p:spPr/>
        <p:txBody>
          <a:bodyPr/>
          <a:lstStyle>
            <a:lvl1pPr>
              <a:defRPr/>
            </a:lvl1pPr>
          </a:lstStyle>
          <a:p>
            <a:pPr>
              <a:defRPr/>
            </a:pPr>
            <a:fld id="{D0F6746A-61D3-4CA5-BC61-CB78ED438E4A}" type="slidenum">
              <a:rPr lang="en-US"/>
              <a:pPr>
                <a:defRPr/>
              </a:pPr>
              <a:t>‹#›</a:t>
            </a:fld>
            <a:endParaRPr lang="en-US" dirty="0"/>
          </a:p>
        </p:txBody>
      </p:sp>
      <p:pic>
        <p:nvPicPr>
          <p:cNvPr id="8" name="Picture 3"/>
          <p:cNvPicPr>
            <a:picLocks noChangeAspect="1"/>
          </p:cNvPicPr>
          <p:nvPr userDrawn="1"/>
        </p:nvPicPr>
        <p:blipFill>
          <a:blip r:embed="rId2" cstate="print">
            <a:clrChange>
              <a:clrFrom>
                <a:srgbClr val="FFFDFE"/>
              </a:clrFrom>
              <a:clrTo>
                <a:srgbClr val="FFFDFE">
                  <a:alpha val="0"/>
                </a:srgbClr>
              </a:clrTo>
            </a:clrChange>
          </a:blip>
          <a:srcRect/>
          <a:stretch>
            <a:fillRect/>
          </a:stretch>
        </p:blipFill>
        <p:spPr bwMode="auto">
          <a:xfrm>
            <a:off x="1" y="6324600"/>
            <a:ext cx="4648199" cy="464304"/>
          </a:xfrm>
          <a:prstGeom prst="rect">
            <a:avLst/>
          </a:prstGeom>
          <a:noFill/>
          <a:ln w="9525">
            <a:noFill/>
            <a:miter lim="800000"/>
            <a:headEnd/>
            <a:tailEnd/>
          </a:ln>
        </p:spPr>
      </p:pic>
      <p:grpSp>
        <p:nvGrpSpPr>
          <p:cNvPr id="10" name="Group 9"/>
          <p:cNvGrpSpPr/>
          <p:nvPr userDrawn="1"/>
        </p:nvGrpSpPr>
        <p:grpSpPr>
          <a:xfrm>
            <a:off x="5867400" y="2286000"/>
            <a:ext cx="3276600" cy="2968625"/>
            <a:chOff x="4572000" y="3736975"/>
            <a:chExt cx="2941638" cy="2359025"/>
          </a:xfrm>
        </p:grpSpPr>
        <p:pic>
          <p:nvPicPr>
            <p:cNvPr id="11" name="Picture 2"/>
            <p:cNvPicPr>
              <a:picLocks noChangeAspect="1"/>
            </p:cNvPicPr>
            <p:nvPr/>
          </p:nvPicPr>
          <p:blipFill>
            <a:blip r:embed="rId3" cstate="print"/>
            <a:srcRect/>
            <a:stretch>
              <a:fillRect/>
            </a:stretch>
          </p:blipFill>
          <p:spPr bwMode="auto">
            <a:xfrm>
              <a:off x="4572000" y="5510213"/>
              <a:ext cx="731838" cy="585787"/>
            </a:xfrm>
            <a:prstGeom prst="rect">
              <a:avLst/>
            </a:prstGeom>
            <a:noFill/>
            <a:ln w="9525">
              <a:noFill/>
              <a:miter lim="800000"/>
              <a:headEnd/>
              <a:tailEnd/>
            </a:ln>
          </p:spPr>
        </p:pic>
        <p:pic>
          <p:nvPicPr>
            <p:cNvPr id="12" name="Picture 4"/>
            <p:cNvPicPr>
              <a:picLocks noChangeAspect="1"/>
            </p:cNvPicPr>
            <p:nvPr/>
          </p:nvPicPr>
          <p:blipFill>
            <a:blip r:embed="rId3" cstate="print"/>
            <a:srcRect/>
            <a:stretch>
              <a:fillRect/>
            </a:stretch>
          </p:blipFill>
          <p:spPr bwMode="auto">
            <a:xfrm>
              <a:off x="5318125" y="5483225"/>
              <a:ext cx="731838" cy="585788"/>
            </a:xfrm>
            <a:prstGeom prst="rect">
              <a:avLst/>
            </a:prstGeom>
            <a:noFill/>
            <a:ln w="9525">
              <a:noFill/>
              <a:miter lim="800000"/>
              <a:headEnd/>
              <a:tailEnd/>
            </a:ln>
          </p:spPr>
        </p:pic>
        <p:pic>
          <p:nvPicPr>
            <p:cNvPr id="13" name="Picture 5"/>
            <p:cNvPicPr>
              <a:picLocks noChangeAspect="1"/>
            </p:cNvPicPr>
            <p:nvPr/>
          </p:nvPicPr>
          <p:blipFill>
            <a:blip r:embed="rId3" cstate="print"/>
            <a:srcRect/>
            <a:stretch>
              <a:fillRect/>
            </a:stretch>
          </p:blipFill>
          <p:spPr bwMode="auto">
            <a:xfrm>
              <a:off x="6049963" y="5483225"/>
              <a:ext cx="731837" cy="585788"/>
            </a:xfrm>
            <a:prstGeom prst="rect">
              <a:avLst/>
            </a:prstGeom>
            <a:noFill/>
            <a:ln w="9525">
              <a:noFill/>
              <a:miter lim="800000"/>
              <a:headEnd/>
              <a:tailEnd/>
            </a:ln>
          </p:spPr>
        </p:pic>
        <p:pic>
          <p:nvPicPr>
            <p:cNvPr id="14" name="Picture 6"/>
            <p:cNvPicPr>
              <a:picLocks noChangeAspect="1"/>
            </p:cNvPicPr>
            <p:nvPr/>
          </p:nvPicPr>
          <p:blipFill>
            <a:blip r:embed="rId3" cstate="print"/>
            <a:srcRect/>
            <a:stretch>
              <a:fillRect/>
            </a:stretch>
          </p:blipFill>
          <p:spPr bwMode="auto">
            <a:xfrm>
              <a:off x="6781800" y="5486400"/>
              <a:ext cx="731838" cy="585788"/>
            </a:xfrm>
            <a:prstGeom prst="rect">
              <a:avLst/>
            </a:prstGeom>
            <a:noFill/>
            <a:ln w="9525">
              <a:noFill/>
              <a:miter lim="800000"/>
              <a:headEnd/>
              <a:tailEnd/>
            </a:ln>
          </p:spPr>
        </p:pic>
        <p:pic>
          <p:nvPicPr>
            <p:cNvPr id="15" name="Picture 7"/>
            <p:cNvPicPr>
              <a:picLocks noChangeAspect="1"/>
            </p:cNvPicPr>
            <p:nvPr/>
          </p:nvPicPr>
          <p:blipFill>
            <a:blip r:embed="rId3" cstate="print"/>
            <a:srcRect/>
            <a:stretch>
              <a:fillRect/>
            </a:stretch>
          </p:blipFill>
          <p:spPr bwMode="auto">
            <a:xfrm>
              <a:off x="4953000" y="4897438"/>
              <a:ext cx="731838" cy="585787"/>
            </a:xfrm>
            <a:prstGeom prst="rect">
              <a:avLst/>
            </a:prstGeom>
            <a:noFill/>
            <a:ln w="9525">
              <a:noFill/>
              <a:miter lim="800000"/>
              <a:headEnd/>
              <a:tailEnd/>
            </a:ln>
          </p:spPr>
        </p:pic>
        <p:pic>
          <p:nvPicPr>
            <p:cNvPr id="16" name="Picture 8"/>
            <p:cNvPicPr>
              <a:picLocks noChangeAspect="1"/>
            </p:cNvPicPr>
            <p:nvPr/>
          </p:nvPicPr>
          <p:blipFill>
            <a:blip r:embed="rId3" cstate="print"/>
            <a:srcRect/>
            <a:stretch>
              <a:fillRect/>
            </a:stretch>
          </p:blipFill>
          <p:spPr bwMode="auto">
            <a:xfrm>
              <a:off x="5684838" y="4906963"/>
              <a:ext cx="731837" cy="585787"/>
            </a:xfrm>
            <a:prstGeom prst="rect">
              <a:avLst/>
            </a:prstGeom>
            <a:noFill/>
            <a:ln w="9525">
              <a:noFill/>
              <a:miter lim="800000"/>
              <a:headEnd/>
              <a:tailEnd/>
            </a:ln>
          </p:spPr>
        </p:pic>
        <p:pic>
          <p:nvPicPr>
            <p:cNvPr id="17" name="Picture 9"/>
            <p:cNvPicPr>
              <a:picLocks noChangeAspect="1"/>
            </p:cNvPicPr>
            <p:nvPr/>
          </p:nvPicPr>
          <p:blipFill>
            <a:blip r:embed="rId3" cstate="print"/>
            <a:srcRect/>
            <a:stretch>
              <a:fillRect/>
            </a:stretch>
          </p:blipFill>
          <p:spPr bwMode="auto">
            <a:xfrm>
              <a:off x="6416675" y="4892675"/>
              <a:ext cx="730250" cy="584200"/>
            </a:xfrm>
            <a:prstGeom prst="rect">
              <a:avLst/>
            </a:prstGeom>
            <a:noFill/>
            <a:ln w="9525">
              <a:noFill/>
              <a:miter lim="800000"/>
              <a:headEnd/>
              <a:tailEnd/>
            </a:ln>
          </p:spPr>
        </p:pic>
        <p:pic>
          <p:nvPicPr>
            <p:cNvPr id="18" name="Picture 10"/>
            <p:cNvPicPr>
              <a:picLocks noChangeAspect="1"/>
            </p:cNvPicPr>
            <p:nvPr/>
          </p:nvPicPr>
          <p:blipFill>
            <a:blip r:embed="rId3" cstate="print"/>
            <a:srcRect/>
            <a:stretch>
              <a:fillRect/>
            </a:stretch>
          </p:blipFill>
          <p:spPr bwMode="auto">
            <a:xfrm>
              <a:off x="5303838" y="4322763"/>
              <a:ext cx="731837" cy="584200"/>
            </a:xfrm>
            <a:prstGeom prst="rect">
              <a:avLst/>
            </a:prstGeom>
            <a:noFill/>
            <a:ln w="9525">
              <a:noFill/>
              <a:miter lim="800000"/>
              <a:headEnd/>
              <a:tailEnd/>
            </a:ln>
          </p:spPr>
        </p:pic>
        <p:pic>
          <p:nvPicPr>
            <p:cNvPr id="19" name="Picture 11"/>
            <p:cNvPicPr>
              <a:picLocks noChangeAspect="1"/>
            </p:cNvPicPr>
            <p:nvPr/>
          </p:nvPicPr>
          <p:blipFill>
            <a:blip r:embed="rId3" cstate="print"/>
            <a:srcRect/>
            <a:stretch>
              <a:fillRect/>
            </a:stretch>
          </p:blipFill>
          <p:spPr bwMode="auto">
            <a:xfrm>
              <a:off x="6049963" y="4322763"/>
              <a:ext cx="731837" cy="584200"/>
            </a:xfrm>
            <a:prstGeom prst="rect">
              <a:avLst/>
            </a:prstGeom>
            <a:noFill/>
            <a:ln w="9525">
              <a:noFill/>
              <a:miter lim="800000"/>
              <a:headEnd/>
              <a:tailEnd/>
            </a:ln>
          </p:spPr>
        </p:pic>
        <p:pic>
          <p:nvPicPr>
            <p:cNvPr id="20" name="Picture 12"/>
            <p:cNvPicPr>
              <a:picLocks noChangeAspect="1"/>
            </p:cNvPicPr>
            <p:nvPr/>
          </p:nvPicPr>
          <p:blipFill>
            <a:blip r:embed="rId3" cstate="print"/>
            <a:srcRect/>
            <a:stretch>
              <a:fillRect/>
            </a:stretch>
          </p:blipFill>
          <p:spPr bwMode="auto">
            <a:xfrm>
              <a:off x="5684838" y="3736975"/>
              <a:ext cx="731837" cy="585788"/>
            </a:xfrm>
            <a:prstGeom prst="rect">
              <a:avLst/>
            </a:prstGeom>
            <a:noFill/>
            <a:ln w="9525">
              <a:noFill/>
              <a:miter lim="800000"/>
              <a:headEnd/>
              <a:tailEnd/>
            </a:ln>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5"/>
          </p:nvPr>
        </p:nvSpPr>
        <p:spPr/>
        <p:txBody>
          <a:bodyPr/>
          <a:lstStyle>
            <a:lvl1pPr>
              <a:defRPr/>
            </a:lvl1pPr>
          </a:lstStyle>
          <a:p>
            <a:pPr>
              <a:defRPr/>
            </a:pPr>
            <a:fld id="{98C0BD9A-8F2E-413B-ADE3-3C4C5F3280B3}" type="datetimeFigureOut">
              <a:rPr lang="en-US"/>
              <a:pPr>
                <a:defRPr/>
              </a:pPr>
              <a:t>4/29/2021</a:t>
            </a:fld>
            <a:endParaRPr lang="en-US" dirty="0"/>
          </a:p>
        </p:txBody>
      </p:sp>
      <p:sp>
        <p:nvSpPr>
          <p:cNvPr id="8" name="Footer Placeholder 4"/>
          <p:cNvSpPr>
            <a:spLocks noGrp="1"/>
          </p:cNvSpPr>
          <p:nvPr>
            <p:ph type="ftr" sz="quarter" idx="16"/>
          </p:nvPr>
        </p:nvSpPr>
        <p:spPr/>
        <p:txBody>
          <a:bodyPr/>
          <a:lstStyle>
            <a:lvl1pPr>
              <a:defRPr/>
            </a:lvl1pPr>
          </a:lstStyle>
          <a:p>
            <a:pPr>
              <a:defRPr/>
            </a:pPr>
            <a:endParaRPr lang="en-US" dirty="0"/>
          </a:p>
        </p:txBody>
      </p:sp>
      <p:sp>
        <p:nvSpPr>
          <p:cNvPr id="9" name="Slide Number Placeholder 5"/>
          <p:cNvSpPr>
            <a:spLocks noGrp="1"/>
          </p:cNvSpPr>
          <p:nvPr>
            <p:ph type="sldNum" sz="quarter" idx="17"/>
          </p:nvPr>
        </p:nvSpPr>
        <p:spPr/>
        <p:txBody>
          <a:bodyPr/>
          <a:lstStyle>
            <a:lvl1pPr>
              <a:defRPr/>
            </a:lvl1pPr>
          </a:lstStyle>
          <a:p>
            <a:pPr>
              <a:defRPr/>
            </a:pPr>
            <a:fld id="{AC3C1A9D-B347-4AA4-ACC4-F323E113F3A4}" type="slidenum">
              <a:rPr lang="en-US"/>
              <a:pPr>
                <a:defRPr/>
              </a:pPr>
              <a:t>‹#›</a:t>
            </a:fld>
            <a:endParaRPr lang="en-US" dirty="0"/>
          </a:p>
        </p:txBody>
      </p:sp>
      <p:pic>
        <p:nvPicPr>
          <p:cNvPr id="10" name="Picture 3"/>
          <p:cNvPicPr>
            <a:picLocks noChangeAspect="1"/>
          </p:cNvPicPr>
          <p:nvPr userDrawn="1"/>
        </p:nvPicPr>
        <p:blipFill>
          <a:blip r:embed="rId2" cstate="print">
            <a:clrChange>
              <a:clrFrom>
                <a:srgbClr val="FFFDFE"/>
              </a:clrFrom>
              <a:clrTo>
                <a:srgbClr val="FFFDFE">
                  <a:alpha val="0"/>
                </a:srgbClr>
              </a:clrTo>
            </a:clrChange>
          </a:blip>
          <a:srcRect/>
          <a:stretch>
            <a:fillRect/>
          </a:stretch>
        </p:blipFill>
        <p:spPr bwMode="auto">
          <a:xfrm>
            <a:off x="1" y="6324600"/>
            <a:ext cx="4648199" cy="464304"/>
          </a:xfrm>
          <a:prstGeom prst="rect">
            <a:avLst/>
          </a:prstGeom>
          <a:noFill/>
          <a:ln w="9525">
            <a:noFill/>
            <a:miter lim="800000"/>
            <a:headEnd/>
            <a:tailEnd/>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F3AAFB1A-ECCC-448E-B1B4-FC44C8E364BE}" type="datetimeFigureOut">
              <a:rPr lang="en-US"/>
              <a:pPr>
                <a:defRPr/>
              </a:pPr>
              <a:t>4/29/2021</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5D9792EB-9484-4E23-AB6A-B4ECB71816E1}" type="slidenum">
              <a:rPr lang="en-US"/>
              <a:pPr>
                <a:defRPr/>
              </a:pPr>
              <a:t>‹#›</a:t>
            </a:fld>
            <a:endParaRPr lang="en-US" dirty="0"/>
          </a:p>
        </p:txBody>
      </p:sp>
      <p:pic>
        <p:nvPicPr>
          <p:cNvPr id="6" name="Picture 3"/>
          <p:cNvPicPr>
            <a:picLocks noChangeAspect="1"/>
          </p:cNvPicPr>
          <p:nvPr userDrawn="1"/>
        </p:nvPicPr>
        <p:blipFill>
          <a:blip r:embed="rId2" cstate="print">
            <a:clrChange>
              <a:clrFrom>
                <a:srgbClr val="FFFDFE"/>
              </a:clrFrom>
              <a:clrTo>
                <a:srgbClr val="FFFDFE">
                  <a:alpha val="0"/>
                </a:srgbClr>
              </a:clrTo>
            </a:clrChange>
          </a:blip>
          <a:srcRect/>
          <a:stretch>
            <a:fillRect/>
          </a:stretch>
        </p:blipFill>
        <p:spPr bwMode="auto">
          <a:xfrm>
            <a:off x="1" y="6324600"/>
            <a:ext cx="4648199" cy="464304"/>
          </a:xfrm>
          <a:prstGeom prst="rect">
            <a:avLst/>
          </a:prstGeom>
          <a:noFill/>
          <a:ln w="9525">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109CBFC-34C2-429B-BEEF-9042D68EF74F}" type="datetimeFigureOut">
              <a:rPr lang="en-US"/>
              <a:pPr>
                <a:defRPr/>
              </a:pPr>
              <a:t>4/29/2021</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284E9D4B-0E06-41E7-98AB-034AB069910E}" type="slidenum">
              <a:rPr lang="en-US"/>
              <a:pPr>
                <a:defRPr/>
              </a:pPr>
              <a:t>‹#›</a:t>
            </a:fld>
            <a:endParaRPr lang="en-US" dirty="0"/>
          </a:p>
        </p:txBody>
      </p:sp>
      <p:pic>
        <p:nvPicPr>
          <p:cNvPr id="5" name="Picture 3"/>
          <p:cNvPicPr>
            <a:picLocks noChangeAspect="1"/>
          </p:cNvPicPr>
          <p:nvPr userDrawn="1"/>
        </p:nvPicPr>
        <p:blipFill>
          <a:blip r:embed="rId2" cstate="print">
            <a:clrChange>
              <a:clrFrom>
                <a:srgbClr val="FFFDFE"/>
              </a:clrFrom>
              <a:clrTo>
                <a:srgbClr val="FFFDFE">
                  <a:alpha val="0"/>
                </a:srgbClr>
              </a:clrTo>
            </a:clrChange>
          </a:blip>
          <a:srcRect/>
          <a:stretch>
            <a:fillRect/>
          </a:stretch>
        </p:blipFill>
        <p:spPr bwMode="auto">
          <a:xfrm>
            <a:off x="1" y="6324600"/>
            <a:ext cx="4648199" cy="464304"/>
          </a:xfrm>
          <a:prstGeom prst="rect">
            <a:avLst/>
          </a:prstGeom>
          <a:noFill/>
          <a:ln w="9525">
            <a:noFill/>
            <a:miter lim="800000"/>
            <a:headEnd/>
            <a:tailEnd/>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C44B17D-80FA-4F3A-8195-E7D817911D20}" type="datetimeFigureOut">
              <a:rPr lang="en-US"/>
              <a:pPr>
                <a:defRPr/>
              </a:pPr>
              <a:t>4/29/2021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1D7C2B76-C6AE-4F42-BC9F-D9ACECFB5999}" type="slidenum">
              <a:rPr lang="en-US"/>
              <a:pPr>
                <a:defRPr/>
              </a:pPr>
              <a:t>‹#›</a:t>
            </a:fld>
            <a:endParaRPr lang="en-US" dirty="0"/>
          </a:p>
        </p:txBody>
      </p:sp>
      <p:pic>
        <p:nvPicPr>
          <p:cNvPr id="8" name="Picture 3"/>
          <p:cNvPicPr>
            <a:picLocks noChangeAspect="1"/>
          </p:cNvPicPr>
          <p:nvPr userDrawn="1"/>
        </p:nvPicPr>
        <p:blipFill>
          <a:blip r:embed="rId2" cstate="print">
            <a:clrChange>
              <a:clrFrom>
                <a:srgbClr val="FFFDFE"/>
              </a:clrFrom>
              <a:clrTo>
                <a:srgbClr val="FFFDFE">
                  <a:alpha val="0"/>
                </a:srgbClr>
              </a:clrTo>
            </a:clrChange>
          </a:blip>
          <a:srcRect/>
          <a:stretch>
            <a:fillRect/>
          </a:stretch>
        </p:blipFill>
        <p:spPr bwMode="auto">
          <a:xfrm>
            <a:off x="1" y="6324600"/>
            <a:ext cx="4648199" cy="464304"/>
          </a:xfrm>
          <a:prstGeom prst="rect">
            <a:avLst/>
          </a:prstGeom>
          <a:noFill/>
          <a:ln w="9525">
            <a:noFill/>
            <a:miter lim="800000"/>
            <a:headEnd/>
            <a:tailEnd/>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62700" y="6356350"/>
            <a:ext cx="2085975" cy="365125"/>
          </a:xfrm>
          <a:prstGeom prst="rect">
            <a:avLst/>
          </a:prstGeom>
        </p:spPr>
        <p:txBody>
          <a:bodyPr vert="horz" lIns="91440" tIns="45720" rIns="45720" bIns="45720" rtlCol="0" anchor="ctr"/>
          <a:lstStyle>
            <a:lvl1pPr algn="r" fontAlgn="auto">
              <a:spcBef>
                <a:spcPts val="0"/>
              </a:spcBef>
              <a:spcAft>
                <a:spcPts val="0"/>
              </a:spcAft>
              <a:defRPr sz="1200">
                <a:solidFill>
                  <a:schemeClr val="tx1">
                    <a:lumMod val="65000"/>
                    <a:lumOff val="35000"/>
                  </a:schemeClr>
                </a:solidFill>
                <a:latin typeface="Century Gothic" pitchFamily="34" charset="0"/>
                <a:cs typeface="+mn-cs"/>
              </a:defRPr>
            </a:lvl1pPr>
          </a:lstStyle>
          <a:p>
            <a:pPr>
              <a:defRPr/>
            </a:pPr>
            <a:fld id="{A6BA1F5F-ACDD-42C5-B64E-EB007D210D5D}" type="datetimeFigureOut">
              <a:rPr lang="en-US"/>
              <a:pPr>
                <a:defRPr/>
              </a:pPr>
              <a:t>4/29/2021</a:t>
            </a:fld>
            <a:endParaRPr lang="en-US" dirty="0"/>
          </a:p>
        </p:txBody>
      </p:sp>
      <p:sp>
        <p:nvSpPr>
          <p:cNvPr id="5" name="Footer Placeholder 4"/>
          <p:cNvSpPr>
            <a:spLocks noGrp="1"/>
          </p:cNvSpPr>
          <p:nvPr>
            <p:ph type="ftr" sz="quarter" idx="3"/>
          </p:nvPr>
        </p:nvSpPr>
        <p:spPr>
          <a:xfrm>
            <a:off x="658813" y="6356350"/>
            <a:ext cx="2847975" cy="365125"/>
          </a:xfrm>
          <a:prstGeom prst="rect">
            <a:avLst/>
          </a:prstGeom>
        </p:spPr>
        <p:txBody>
          <a:bodyPr vert="horz" lIns="45720" tIns="45720" rIns="91440" bIns="45720" rtlCol="0" anchor="ctr"/>
          <a:lstStyle>
            <a:lvl1pPr algn="l" fontAlgn="auto">
              <a:spcBef>
                <a:spcPts val="0"/>
              </a:spcBef>
              <a:spcAft>
                <a:spcPts val="0"/>
              </a:spcAft>
              <a:defRPr sz="1200">
                <a:solidFill>
                  <a:schemeClr val="tx1">
                    <a:lumMod val="65000"/>
                    <a:lumOff val="35000"/>
                  </a:schemeClr>
                </a:solidFill>
                <a:latin typeface="Century Gothic" pitchFamily="34" charset="0"/>
                <a:cs typeface="+mn-cs"/>
              </a:defRPr>
            </a:lvl1pPr>
          </a:lstStyle>
          <a:p>
            <a:pPr>
              <a:defRPr/>
            </a:pPr>
            <a:endParaRPr lang="en-US" dirty="0"/>
          </a:p>
        </p:txBody>
      </p:sp>
      <p:sp>
        <p:nvSpPr>
          <p:cNvPr id="6" name="Slide Number Placeholder 5"/>
          <p:cNvSpPr>
            <a:spLocks noGrp="1"/>
          </p:cNvSpPr>
          <p:nvPr>
            <p:ph type="sldNum" sz="quarter" idx="4"/>
          </p:nvPr>
        </p:nvSpPr>
        <p:spPr>
          <a:xfrm>
            <a:off x="8543925" y="6356350"/>
            <a:ext cx="561975" cy="365125"/>
          </a:xfrm>
          <a:prstGeom prst="rect">
            <a:avLst/>
          </a:prstGeom>
        </p:spPr>
        <p:txBody>
          <a:bodyPr vert="horz" lIns="27432" tIns="45720" rIns="45720" bIns="45720" rtlCol="0" anchor="ctr"/>
          <a:lstStyle>
            <a:lvl1pPr algn="l" fontAlgn="auto">
              <a:spcBef>
                <a:spcPts val="0"/>
              </a:spcBef>
              <a:spcAft>
                <a:spcPts val="0"/>
              </a:spcAft>
              <a:defRPr sz="1200">
                <a:solidFill>
                  <a:schemeClr val="tx1">
                    <a:lumMod val="65000"/>
                    <a:lumOff val="35000"/>
                  </a:schemeClr>
                </a:solidFill>
                <a:latin typeface="Century Gothic" pitchFamily="34" charset="0"/>
                <a:cs typeface="+mn-cs"/>
              </a:defRPr>
            </a:lvl1pPr>
          </a:lstStyle>
          <a:p>
            <a:pPr>
              <a:defRPr/>
            </a:pPr>
            <a:fld id="{8655EC17-0580-4E63-945C-BAB941C95BF1}" type="slidenum">
              <a:rPr lang="en-US"/>
              <a:pPr>
                <a:defRPr/>
              </a:pPr>
              <a:t>‹#›</a:t>
            </a:fld>
            <a:endParaRPr lang="en-US" dirty="0"/>
          </a:p>
        </p:txBody>
      </p:sp>
      <p:sp>
        <p:nvSpPr>
          <p:cNvPr id="7" name="Oval 6"/>
          <p:cNvSpPr/>
          <p:nvPr/>
        </p:nvSpPr>
        <p:spPr>
          <a:xfrm>
            <a:off x="8458200" y="6499225"/>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Oval 7"/>
          <p:cNvSpPr/>
          <p:nvPr/>
        </p:nvSpPr>
        <p:spPr>
          <a:xfrm>
            <a:off x="569913" y="6499225"/>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31" r:id="rId3"/>
    <p:sldLayoutId id="2147483723" r:id="rId4"/>
    <p:sldLayoutId id="2147483732" r:id="rId5"/>
    <p:sldLayoutId id="2147483724" r:id="rId6"/>
    <p:sldLayoutId id="2147483725" r:id="rId7"/>
    <p:sldLayoutId id="2147483726" r:id="rId8"/>
    <p:sldLayoutId id="2147483727" r:id="rId9"/>
    <p:sldLayoutId id="2147483728" r:id="rId10"/>
    <p:sldLayoutId id="2147483729" r:id="rId11"/>
    <p:sldLayoutId id="2147483730" r:id="rId12"/>
    <p:sldLayoutId id="2147483734" r:id="rId13"/>
    <p:sldLayoutId id="2147483735" r:id="rId14"/>
    <p:sldLayoutId id="2147483736" r:id="rId15"/>
    <p:sldLayoutId id="2147483737" r:id="rId16"/>
    <p:sldLayoutId id="2147483738" r:id="rId17"/>
    <p:sldLayoutId id="2147483739" r:id="rId18"/>
    <p:sldLayoutId id="2147483740" r:id="rId19"/>
    <p:sldLayoutId id="2147483741" r:id="rId20"/>
    <p:sldLayoutId id="2147483742" r:id="rId21"/>
  </p:sldLayoutIdLst>
  <p:txStyles>
    <p:titleStyle>
      <a:lvl1pPr algn="ctr" rtl="0" eaLnBrk="1" fontAlgn="base" hangingPunct="1">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1" fontAlgn="base" hangingPunct="1">
        <a:lnSpc>
          <a:spcPts val="5800"/>
        </a:lnSpc>
        <a:spcBef>
          <a:spcPct val="0"/>
        </a:spcBef>
        <a:spcAft>
          <a:spcPct val="0"/>
        </a:spcAft>
        <a:defRPr sz="5400">
          <a:solidFill>
            <a:schemeClr val="tx2"/>
          </a:solidFill>
          <a:latin typeface="Palatino Linotype" pitchFamily="18" charset="0"/>
        </a:defRPr>
      </a:lvl2pPr>
      <a:lvl3pPr algn="ctr" rtl="0" eaLnBrk="1" fontAlgn="base" hangingPunct="1">
        <a:lnSpc>
          <a:spcPts val="5800"/>
        </a:lnSpc>
        <a:spcBef>
          <a:spcPct val="0"/>
        </a:spcBef>
        <a:spcAft>
          <a:spcPct val="0"/>
        </a:spcAft>
        <a:defRPr sz="5400">
          <a:solidFill>
            <a:schemeClr val="tx2"/>
          </a:solidFill>
          <a:latin typeface="Palatino Linotype" pitchFamily="18" charset="0"/>
        </a:defRPr>
      </a:lvl3pPr>
      <a:lvl4pPr algn="ctr" rtl="0" eaLnBrk="1" fontAlgn="base" hangingPunct="1">
        <a:lnSpc>
          <a:spcPts val="5800"/>
        </a:lnSpc>
        <a:spcBef>
          <a:spcPct val="0"/>
        </a:spcBef>
        <a:spcAft>
          <a:spcPct val="0"/>
        </a:spcAft>
        <a:defRPr sz="5400">
          <a:solidFill>
            <a:schemeClr val="tx2"/>
          </a:solidFill>
          <a:latin typeface="Palatino Linotype" pitchFamily="18" charset="0"/>
        </a:defRPr>
      </a:lvl4pPr>
      <a:lvl5pPr algn="ctr" rtl="0" eaLnBrk="1" fontAlgn="base" hangingPunct="1">
        <a:lnSpc>
          <a:spcPts val="5800"/>
        </a:lnSpc>
        <a:spcBef>
          <a:spcPct val="0"/>
        </a:spcBef>
        <a:spcAft>
          <a:spcPct val="0"/>
        </a:spcAft>
        <a:defRPr sz="5400">
          <a:solidFill>
            <a:schemeClr val="tx2"/>
          </a:solidFill>
          <a:latin typeface="Palatino Linotype" pitchFamily="18" charset="0"/>
        </a:defRPr>
      </a:lvl5pPr>
      <a:lvl6pPr marL="457200" algn="ctr" rtl="0" eaLnBrk="1" fontAlgn="base" hangingPunct="1">
        <a:lnSpc>
          <a:spcPts val="5800"/>
        </a:lnSpc>
        <a:spcBef>
          <a:spcPct val="0"/>
        </a:spcBef>
        <a:spcAft>
          <a:spcPct val="0"/>
        </a:spcAft>
        <a:defRPr sz="5400">
          <a:solidFill>
            <a:schemeClr val="tx2"/>
          </a:solidFill>
          <a:latin typeface="Palatino Linotype" pitchFamily="18" charset="0"/>
        </a:defRPr>
      </a:lvl6pPr>
      <a:lvl7pPr marL="914400" algn="ctr" rtl="0" eaLnBrk="1" fontAlgn="base" hangingPunct="1">
        <a:lnSpc>
          <a:spcPts val="5800"/>
        </a:lnSpc>
        <a:spcBef>
          <a:spcPct val="0"/>
        </a:spcBef>
        <a:spcAft>
          <a:spcPct val="0"/>
        </a:spcAft>
        <a:defRPr sz="5400">
          <a:solidFill>
            <a:schemeClr val="tx2"/>
          </a:solidFill>
          <a:latin typeface="Palatino Linotype" pitchFamily="18" charset="0"/>
        </a:defRPr>
      </a:lvl7pPr>
      <a:lvl8pPr marL="1371600" algn="ctr" rtl="0" eaLnBrk="1" fontAlgn="base" hangingPunct="1">
        <a:lnSpc>
          <a:spcPts val="5800"/>
        </a:lnSpc>
        <a:spcBef>
          <a:spcPct val="0"/>
        </a:spcBef>
        <a:spcAft>
          <a:spcPct val="0"/>
        </a:spcAft>
        <a:defRPr sz="5400">
          <a:solidFill>
            <a:schemeClr val="tx2"/>
          </a:solidFill>
          <a:latin typeface="Palatino Linotype" pitchFamily="18" charset="0"/>
        </a:defRPr>
      </a:lvl8pPr>
      <a:lvl9pPr marL="1828800" algn="ctr" rtl="0" eaLnBrk="1" fontAlgn="base" hangingPunct="1">
        <a:lnSpc>
          <a:spcPts val="5800"/>
        </a:lnSpc>
        <a:spcBef>
          <a:spcPct val="0"/>
        </a:spcBef>
        <a:spcAft>
          <a:spcPct val="0"/>
        </a:spcAft>
        <a:defRPr sz="5400">
          <a:solidFill>
            <a:schemeClr val="tx2"/>
          </a:solidFill>
          <a:latin typeface="Palatino Linotype" pitchFamily="18" charset="0"/>
        </a:defRPr>
      </a:lvl9pPr>
    </p:titleStyle>
    <p:bodyStyle>
      <a:lvl1pPr marL="342900" indent="-342900" algn="l" rtl="0" eaLnBrk="1" fontAlgn="base" hangingPunct="1">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eaLnBrk="1" fontAlgn="base" hangingPunct="1">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eaLnBrk="1" fontAlgn="base" hangingPunct="1">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eaLnBrk="1" fontAlgn="base" hangingPunct="1">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eaLnBrk="1" fontAlgn="base" hangingPunct="1">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648200"/>
            <a:ext cx="6400800" cy="1752600"/>
          </a:xfrm>
        </p:spPr>
        <p:txBody>
          <a:bodyPr rtlCol="0">
            <a:noAutofit/>
          </a:bodyPr>
          <a:lstStyle/>
          <a:p>
            <a:pPr fontAlgn="auto">
              <a:spcAft>
                <a:spcPts val="0"/>
              </a:spcAft>
              <a:defRPr/>
            </a:pPr>
            <a:r>
              <a:rPr lang="en-US" sz="3200" b="1" dirty="0">
                <a:latin typeface="+mn-lt"/>
              </a:rPr>
              <a:t>Gwinnett Teacher Effectiveness System Training</a:t>
            </a:r>
          </a:p>
          <a:p>
            <a:pPr fontAlgn="auto">
              <a:spcAft>
                <a:spcPts val="0"/>
              </a:spcAft>
              <a:defRPr/>
            </a:pPr>
            <a:br>
              <a:rPr lang="en-US" sz="3200" b="1" dirty="0">
                <a:latin typeface="+mn-lt"/>
              </a:rPr>
            </a:br>
            <a:endParaRPr lang="en-US" sz="3200" b="1" dirty="0">
              <a:latin typeface="+mn-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034489" y="2244876"/>
            <a:ext cx="1881852" cy="707743"/>
          </a:xfrm>
          <a:prstGeom prst="rect">
            <a:avLst/>
          </a:prstGeom>
          <a:solidFill>
            <a:schemeClr val="accent6">
              <a:lumMod val="50000"/>
            </a:schemeClr>
          </a:solidFill>
          <a:ln w="28575" cmpd="dbl">
            <a:solidFill>
              <a:schemeClr val="tx1"/>
            </a:solidFill>
          </a:ln>
        </p:spPr>
        <p:txBody>
          <a:bodyPr lIns="91289" tIns="45649" rIns="91289" bIns="45649">
            <a:spAutoFit/>
          </a:bodyPr>
          <a:lstStyle/>
          <a:p>
            <a:pPr algn="ctr" fontAlgn="auto">
              <a:spcBef>
                <a:spcPts val="0"/>
              </a:spcBef>
              <a:spcAft>
                <a:spcPts val="0"/>
              </a:spcAft>
              <a:defRPr/>
            </a:pPr>
            <a:r>
              <a:rPr lang="en-US" sz="2000" dirty="0">
                <a:solidFill>
                  <a:prstClr val="white"/>
                </a:solidFill>
                <a:latin typeface="Calibri"/>
                <a:ea typeface="+mn-ea"/>
                <a:cs typeface="Arial" pitchFamily="34" charset="0"/>
              </a:rPr>
              <a:t>5 Domains</a:t>
            </a:r>
          </a:p>
          <a:p>
            <a:pPr algn="ctr" fontAlgn="auto">
              <a:spcBef>
                <a:spcPts val="0"/>
              </a:spcBef>
              <a:spcAft>
                <a:spcPts val="0"/>
              </a:spcAft>
              <a:defRPr/>
            </a:pPr>
            <a:r>
              <a:rPr lang="en-US" sz="2000" dirty="0">
                <a:solidFill>
                  <a:prstClr val="white"/>
                </a:solidFill>
                <a:latin typeface="Calibri"/>
                <a:ea typeface="+mn-ea"/>
                <a:cs typeface="Arial" pitchFamily="34" charset="0"/>
              </a:rPr>
              <a:t>10 Standards</a:t>
            </a:r>
          </a:p>
        </p:txBody>
      </p:sp>
      <p:sp>
        <p:nvSpPr>
          <p:cNvPr id="6" name="TextBox 5"/>
          <p:cNvSpPr txBox="1"/>
          <p:nvPr/>
        </p:nvSpPr>
        <p:spPr>
          <a:xfrm>
            <a:off x="419825" y="0"/>
            <a:ext cx="8304373" cy="766330"/>
          </a:xfrm>
          <a:prstGeom prst="rect">
            <a:avLst/>
          </a:prstGeom>
          <a:noFill/>
        </p:spPr>
        <p:txBody>
          <a:bodyPr lIns="91289" tIns="45649" rIns="91289" bIns="45649">
            <a:spAutoFit/>
          </a:bodyPr>
          <a:lstStyle/>
          <a:p>
            <a:pPr algn="ctr" fontAlgn="auto">
              <a:spcBef>
                <a:spcPts val="0"/>
              </a:spcBef>
              <a:spcAft>
                <a:spcPts val="0"/>
              </a:spcAft>
              <a:defRPr/>
            </a:pPr>
            <a:r>
              <a:rPr lang="en-US" sz="4300" b="1" dirty="0">
                <a:solidFill>
                  <a:schemeClr val="tx2"/>
                </a:solidFill>
                <a:effectLst>
                  <a:outerShdw blurRad="38100" dist="38100" dir="2700000" algn="tl">
                    <a:srgbClr val="000000">
                      <a:alpha val="43137"/>
                    </a:srgbClr>
                  </a:outerShdw>
                </a:effectLst>
                <a:latin typeface="+mn-lt"/>
                <a:ea typeface="+mn-ea"/>
              </a:rPr>
              <a:t>TAPS Domains and Standards</a:t>
            </a:r>
          </a:p>
        </p:txBody>
      </p:sp>
      <p:graphicFrame>
        <p:nvGraphicFramePr>
          <p:cNvPr id="3" name="Table 2"/>
          <p:cNvGraphicFramePr>
            <a:graphicFrameLocks noGrp="1"/>
          </p:cNvGraphicFramePr>
          <p:nvPr/>
        </p:nvGraphicFramePr>
        <p:xfrm>
          <a:off x="609600" y="838200"/>
          <a:ext cx="6173558" cy="5416610"/>
        </p:xfrm>
        <a:graphic>
          <a:graphicData uri="http://schemas.openxmlformats.org/drawingml/2006/table">
            <a:tbl>
              <a:tblPr firstRow="1" bandRow="1">
                <a:tableStyleId>{5C22544A-7EE6-4342-B048-85BDC9FD1C3A}</a:tableStyleId>
              </a:tblPr>
              <a:tblGrid>
                <a:gridCol w="6173558">
                  <a:extLst>
                    <a:ext uri="{9D8B030D-6E8A-4147-A177-3AD203B41FA5}">
                      <a16:colId xmlns:a16="http://schemas.microsoft.com/office/drawing/2014/main" val="20000"/>
                    </a:ext>
                  </a:extLst>
                </a:gridCol>
              </a:tblGrid>
              <a:tr h="439692">
                <a:tc>
                  <a:txBody>
                    <a:bodyPr/>
                    <a:lstStyle/>
                    <a:p>
                      <a:r>
                        <a:rPr lang="en-US" sz="1800" dirty="0">
                          <a:effectLst>
                            <a:outerShdw blurRad="38100" dist="38100" dir="2700000" algn="tl">
                              <a:srgbClr val="000000">
                                <a:alpha val="43137"/>
                              </a:srgbClr>
                            </a:outerShdw>
                          </a:effectLst>
                        </a:rPr>
                        <a:t>PLANNING</a:t>
                      </a:r>
                      <a:endParaRPr lang="en-US" sz="1400" dirty="0">
                        <a:solidFill>
                          <a:schemeClr val="tx2">
                            <a:lumMod val="20000"/>
                            <a:lumOff val="80000"/>
                          </a:schemeClr>
                        </a:solidFill>
                        <a:effectLst>
                          <a:outerShdw blurRad="38100" dist="38100" dir="2700000" algn="tl">
                            <a:srgbClr val="000000">
                              <a:alpha val="43137"/>
                            </a:srgbClr>
                          </a:outerShdw>
                        </a:effectLst>
                        <a:latin typeface="+mn-lt"/>
                        <a:cs typeface="Arial" pitchFamily="34" charset="0"/>
                      </a:endParaRPr>
                    </a:p>
                  </a:txBody>
                  <a:tcPr marL="91464" marR="91464" marT="45721" marB="45721" anchor="ctr"/>
                </a:tc>
                <a:extLst>
                  <a:ext uri="{0D108BD9-81ED-4DB2-BD59-A6C34878D82A}">
                    <a16:rowId xmlns:a16="http://schemas.microsoft.com/office/drawing/2014/main" val="10000"/>
                  </a:ext>
                </a:extLst>
              </a:tr>
              <a:tr h="590223">
                <a:tc>
                  <a:txBody>
                    <a:bodyPr/>
                    <a:lstStyle/>
                    <a:p>
                      <a:pPr marL="0" indent="0">
                        <a:buNone/>
                      </a:pPr>
                      <a:r>
                        <a:rPr lang="en-US" sz="1800" dirty="0"/>
                        <a:t>1.  Professional Knowledge</a:t>
                      </a:r>
                    </a:p>
                    <a:p>
                      <a:pPr marL="0" indent="0">
                        <a:buNone/>
                      </a:pPr>
                      <a:r>
                        <a:rPr lang="en-US" sz="1800" dirty="0"/>
                        <a:t>2.  Instructional Planning</a:t>
                      </a:r>
                      <a:endParaRPr lang="en-US" sz="1800" dirty="0">
                        <a:solidFill>
                          <a:schemeClr val="bg1"/>
                        </a:solidFill>
                        <a:latin typeface="+mn-lt"/>
                        <a:cs typeface="Arial" pitchFamily="34" charset="0"/>
                      </a:endParaRPr>
                    </a:p>
                  </a:txBody>
                  <a:tcPr marL="91464" marR="91464" marT="45721" marB="45721"/>
                </a:tc>
                <a:extLst>
                  <a:ext uri="{0D108BD9-81ED-4DB2-BD59-A6C34878D82A}">
                    <a16:rowId xmlns:a16="http://schemas.microsoft.com/office/drawing/2014/main" val="10001"/>
                  </a:ext>
                </a:extLst>
              </a:tr>
              <a:tr h="444127">
                <a:tc>
                  <a:txBody>
                    <a:bodyPr/>
                    <a:lstStyle/>
                    <a:p>
                      <a:r>
                        <a:rPr lang="en-US" sz="1800" dirty="0">
                          <a:effectLst>
                            <a:outerShdw blurRad="38100" dist="38100" dir="2700000" algn="tl">
                              <a:srgbClr val="000000">
                                <a:alpha val="43137"/>
                              </a:srgbClr>
                            </a:outerShdw>
                          </a:effectLst>
                        </a:rPr>
                        <a:t>INSTRUCTIONAL DELIVERY</a:t>
                      </a:r>
                      <a:endParaRPr lang="en-US" sz="1800" b="1" dirty="0">
                        <a:solidFill>
                          <a:schemeClr val="tx2">
                            <a:lumMod val="20000"/>
                            <a:lumOff val="80000"/>
                          </a:schemeClr>
                        </a:solidFill>
                        <a:effectLst>
                          <a:outerShdw blurRad="38100" dist="38100" dir="2700000" algn="tl">
                            <a:srgbClr val="000000">
                              <a:alpha val="43137"/>
                            </a:srgbClr>
                          </a:outerShdw>
                        </a:effectLst>
                        <a:latin typeface="+mn-lt"/>
                        <a:cs typeface="Arial" pitchFamily="34" charset="0"/>
                      </a:endParaRPr>
                    </a:p>
                  </a:txBody>
                  <a:tcPr marL="91464" marR="91464" marT="45721" marB="45721" anchor="ctr"/>
                </a:tc>
                <a:extLst>
                  <a:ext uri="{0D108BD9-81ED-4DB2-BD59-A6C34878D82A}">
                    <a16:rowId xmlns:a16="http://schemas.microsoft.com/office/drawing/2014/main" val="10002"/>
                  </a:ext>
                </a:extLst>
              </a:tr>
              <a:tr h="590223">
                <a:tc>
                  <a:txBody>
                    <a:bodyPr/>
                    <a:lstStyle/>
                    <a:p>
                      <a:pPr marL="0" indent="0">
                        <a:buNone/>
                      </a:pPr>
                      <a:r>
                        <a:rPr lang="en-US" sz="1800" dirty="0"/>
                        <a:t>3.  Instructional Strategies</a:t>
                      </a:r>
                    </a:p>
                    <a:p>
                      <a:pPr marL="0" indent="0">
                        <a:buNone/>
                      </a:pPr>
                      <a:r>
                        <a:rPr lang="en-US" sz="1800" dirty="0"/>
                        <a:t>4.  Differentiated Instruction</a:t>
                      </a:r>
                      <a:endParaRPr lang="en-US" sz="1800" dirty="0">
                        <a:solidFill>
                          <a:schemeClr val="bg1"/>
                        </a:solidFill>
                        <a:latin typeface="+mn-lt"/>
                        <a:cs typeface="Arial" pitchFamily="34" charset="0"/>
                      </a:endParaRPr>
                    </a:p>
                  </a:txBody>
                  <a:tcPr marL="91464" marR="91464" marT="45721" marB="45721"/>
                </a:tc>
                <a:extLst>
                  <a:ext uri="{0D108BD9-81ED-4DB2-BD59-A6C34878D82A}">
                    <a16:rowId xmlns:a16="http://schemas.microsoft.com/office/drawing/2014/main" val="10003"/>
                  </a:ext>
                </a:extLst>
              </a:tr>
              <a:tr h="444127">
                <a:tc>
                  <a:txBody>
                    <a:bodyPr/>
                    <a:lstStyle/>
                    <a:p>
                      <a:r>
                        <a:rPr lang="en-US" sz="1800" dirty="0">
                          <a:effectLst>
                            <a:outerShdw blurRad="38100" dist="38100" dir="2700000" algn="tl">
                              <a:srgbClr val="000000">
                                <a:alpha val="43137"/>
                              </a:srgbClr>
                            </a:outerShdw>
                          </a:effectLst>
                        </a:rPr>
                        <a:t>ASSESSMENT OF AND FOR LEARNING</a:t>
                      </a:r>
                      <a:endParaRPr lang="en-US" sz="1800" b="1" dirty="0">
                        <a:solidFill>
                          <a:schemeClr val="tx2">
                            <a:lumMod val="20000"/>
                            <a:lumOff val="80000"/>
                          </a:schemeClr>
                        </a:solidFill>
                        <a:effectLst>
                          <a:outerShdw blurRad="38100" dist="38100" dir="2700000" algn="tl">
                            <a:srgbClr val="000000">
                              <a:alpha val="43137"/>
                            </a:srgbClr>
                          </a:outerShdw>
                        </a:effectLst>
                        <a:latin typeface="+mn-lt"/>
                        <a:cs typeface="Arial" pitchFamily="34" charset="0"/>
                      </a:endParaRPr>
                    </a:p>
                  </a:txBody>
                  <a:tcPr marL="91464" marR="91464" marT="45721" marB="45721" anchor="ctr"/>
                </a:tc>
                <a:extLst>
                  <a:ext uri="{0D108BD9-81ED-4DB2-BD59-A6C34878D82A}">
                    <a16:rowId xmlns:a16="http://schemas.microsoft.com/office/drawing/2014/main" val="10004"/>
                  </a:ext>
                </a:extLst>
              </a:tr>
              <a:tr h="590223">
                <a:tc>
                  <a:txBody>
                    <a:bodyPr/>
                    <a:lstStyle/>
                    <a:p>
                      <a:pPr marL="0" indent="0">
                        <a:buNone/>
                      </a:pPr>
                      <a:r>
                        <a:rPr lang="en-US" sz="1800" dirty="0"/>
                        <a:t>5.  Assessment</a:t>
                      </a:r>
                      <a:r>
                        <a:rPr lang="en-US" sz="1800" baseline="0" dirty="0"/>
                        <a:t> Strategies</a:t>
                      </a:r>
                    </a:p>
                    <a:p>
                      <a:pPr marL="0" indent="0">
                        <a:buNone/>
                      </a:pPr>
                      <a:r>
                        <a:rPr lang="en-US" sz="1800" baseline="0" dirty="0"/>
                        <a:t>6.  Assessment Uses</a:t>
                      </a:r>
                      <a:endParaRPr lang="en-US" sz="1800" dirty="0">
                        <a:solidFill>
                          <a:schemeClr val="bg1"/>
                        </a:solidFill>
                        <a:latin typeface="+mn-lt"/>
                        <a:cs typeface="Arial" pitchFamily="34" charset="0"/>
                      </a:endParaRPr>
                    </a:p>
                  </a:txBody>
                  <a:tcPr marL="91464" marR="91464" marT="45721" marB="45721"/>
                </a:tc>
                <a:extLst>
                  <a:ext uri="{0D108BD9-81ED-4DB2-BD59-A6C34878D82A}">
                    <a16:rowId xmlns:a16="http://schemas.microsoft.com/office/drawing/2014/main" val="10005"/>
                  </a:ext>
                </a:extLst>
              </a:tr>
              <a:tr h="444127">
                <a:tc>
                  <a:txBody>
                    <a:bodyPr/>
                    <a:lstStyle/>
                    <a:p>
                      <a:r>
                        <a:rPr lang="en-US" sz="1800" dirty="0">
                          <a:effectLst>
                            <a:outerShdw blurRad="38100" dist="38100" dir="2700000" algn="tl">
                              <a:srgbClr val="000000">
                                <a:alpha val="43137"/>
                              </a:srgbClr>
                            </a:outerShdw>
                          </a:effectLst>
                        </a:rPr>
                        <a:t>LEARNING ENVIRONMENT</a:t>
                      </a:r>
                      <a:endParaRPr lang="en-US" sz="1800" b="1" dirty="0">
                        <a:solidFill>
                          <a:schemeClr val="tx2">
                            <a:lumMod val="20000"/>
                            <a:lumOff val="80000"/>
                          </a:schemeClr>
                        </a:solidFill>
                        <a:effectLst>
                          <a:outerShdw blurRad="38100" dist="38100" dir="2700000" algn="tl">
                            <a:srgbClr val="000000">
                              <a:alpha val="43137"/>
                            </a:srgbClr>
                          </a:outerShdw>
                        </a:effectLst>
                        <a:latin typeface="+mn-lt"/>
                        <a:cs typeface="Arial" pitchFamily="34" charset="0"/>
                      </a:endParaRPr>
                    </a:p>
                  </a:txBody>
                  <a:tcPr marL="91464" marR="91464" marT="45721" marB="45721" anchor="ctr"/>
                </a:tc>
                <a:extLst>
                  <a:ext uri="{0D108BD9-81ED-4DB2-BD59-A6C34878D82A}">
                    <a16:rowId xmlns:a16="http://schemas.microsoft.com/office/drawing/2014/main" val="10006"/>
                  </a:ext>
                </a:extLst>
              </a:tr>
              <a:tr h="590223">
                <a:tc>
                  <a:txBody>
                    <a:bodyPr/>
                    <a:lstStyle/>
                    <a:p>
                      <a:pPr marL="0" indent="0">
                        <a:buNone/>
                      </a:pPr>
                      <a:r>
                        <a:rPr lang="en-US" sz="1800" dirty="0"/>
                        <a:t>7.  Positive Learning Environment</a:t>
                      </a:r>
                    </a:p>
                    <a:p>
                      <a:pPr marL="0" indent="0">
                        <a:buNone/>
                      </a:pPr>
                      <a:r>
                        <a:rPr lang="en-US" sz="1800" dirty="0"/>
                        <a:t>8.</a:t>
                      </a:r>
                      <a:r>
                        <a:rPr lang="en-US" sz="1800" baseline="0" dirty="0"/>
                        <a:t>  Academically Challenging Environment</a:t>
                      </a:r>
                      <a:endParaRPr lang="en-US" sz="1800" dirty="0">
                        <a:solidFill>
                          <a:schemeClr val="bg1"/>
                        </a:solidFill>
                        <a:latin typeface="+mn-lt"/>
                        <a:cs typeface="Arial" pitchFamily="34" charset="0"/>
                      </a:endParaRPr>
                    </a:p>
                  </a:txBody>
                  <a:tcPr marL="91464" marR="91464" marT="45721" marB="45721"/>
                </a:tc>
                <a:extLst>
                  <a:ext uri="{0D108BD9-81ED-4DB2-BD59-A6C34878D82A}">
                    <a16:rowId xmlns:a16="http://schemas.microsoft.com/office/drawing/2014/main" val="10007"/>
                  </a:ext>
                </a:extLst>
              </a:tr>
              <a:tr h="444127">
                <a:tc>
                  <a:txBody>
                    <a:bodyPr/>
                    <a:lstStyle/>
                    <a:p>
                      <a:pPr marL="0" indent="0">
                        <a:buNone/>
                      </a:pPr>
                      <a:r>
                        <a:rPr lang="en-US" sz="1800" dirty="0">
                          <a:effectLst>
                            <a:outerShdw blurRad="38100" dist="38100" dir="2700000" algn="tl">
                              <a:srgbClr val="000000">
                                <a:alpha val="43137"/>
                              </a:srgbClr>
                            </a:outerShdw>
                          </a:effectLst>
                        </a:rPr>
                        <a:t>PROFESSIONALISM</a:t>
                      </a:r>
                      <a:r>
                        <a:rPr lang="en-US" sz="1800" baseline="0" dirty="0">
                          <a:effectLst>
                            <a:outerShdw blurRad="38100" dist="38100" dir="2700000" algn="tl">
                              <a:srgbClr val="000000">
                                <a:alpha val="43137"/>
                              </a:srgbClr>
                            </a:outerShdw>
                          </a:effectLst>
                        </a:rPr>
                        <a:t> AND COMMUNICATION</a:t>
                      </a:r>
                      <a:endParaRPr lang="en-US" sz="1800" b="1" dirty="0">
                        <a:solidFill>
                          <a:schemeClr val="tx2">
                            <a:lumMod val="20000"/>
                            <a:lumOff val="80000"/>
                          </a:schemeClr>
                        </a:solidFill>
                        <a:effectLst>
                          <a:outerShdw blurRad="38100" dist="38100" dir="2700000" algn="tl">
                            <a:srgbClr val="000000">
                              <a:alpha val="43137"/>
                            </a:srgbClr>
                          </a:outerShdw>
                        </a:effectLst>
                        <a:latin typeface="+mn-lt"/>
                        <a:cs typeface="Arial" pitchFamily="34" charset="0"/>
                      </a:endParaRPr>
                    </a:p>
                  </a:txBody>
                  <a:tcPr marL="91464" marR="91464" marT="45721" marB="45721" anchor="ctr"/>
                </a:tc>
                <a:extLst>
                  <a:ext uri="{0D108BD9-81ED-4DB2-BD59-A6C34878D82A}">
                    <a16:rowId xmlns:a16="http://schemas.microsoft.com/office/drawing/2014/main" val="10008"/>
                  </a:ext>
                </a:extLst>
              </a:tr>
              <a:tr h="590223">
                <a:tc>
                  <a:txBody>
                    <a:bodyPr/>
                    <a:lstStyle/>
                    <a:p>
                      <a:pPr marL="174625" indent="-174625">
                        <a:buAutoNum type="arabicPeriod" startAt="9"/>
                      </a:pPr>
                      <a:r>
                        <a:rPr lang="en-US" sz="1800" dirty="0"/>
                        <a:t> Professionalism</a:t>
                      </a:r>
                    </a:p>
                    <a:p>
                      <a:pPr marL="174625" indent="-174625">
                        <a:buAutoNum type="arabicPeriod" startAt="9"/>
                      </a:pPr>
                      <a:r>
                        <a:rPr lang="en-US" sz="1800" dirty="0"/>
                        <a:t> Communication</a:t>
                      </a:r>
                      <a:endParaRPr lang="en-US" sz="1800" dirty="0">
                        <a:solidFill>
                          <a:schemeClr val="bg1"/>
                        </a:solidFill>
                        <a:latin typeface="+mn-lt"/>
                        <a:cs typeface="Arial" pitchFamily="34" charset="0"/>
                      </a:endParaRPr>
                    </a:p>
                  </a:txBody>
                  <a:tcPr marL="91464" marR="91464" marT="45721" marB="45721"/>
                </a:tc>
                <a:extLst>
                  <a:ext uri="{0D108BD9-81ED-4DB2-BD59-A6C34878D82A}">
                    <a16:rowId xmlns:a16="http://schemas.microsoft.com/office/drawing/2014/main" val="10009"/>
                  </a:ext>
                </a:extLst>
              </a:tr>
            </a:tbl>
          </a:graphicData>
        </a:graphic>
      </p:graphicFrame>
      <p:sp>
        <p:nvSpPr>
          <p:cNvPr id="9" name="Slide Number Placeholder 8"/>
          <p:cNvSpPr>
            <a:spLocks noGrp="1"/>
          </p:cNvSpPr>
          <p:nvPr>
            <p:ph type="sldNum" sz="quarter" idx="12"/>
          </p:nvPr>
        </p:nvSpPr>
        <p:spPr/>
        <p:txBody>
          <a:bodyPr/>
          <a:lstStyle/>
          <a:p>
            <a:pPr>
              <a:defRPr/>
            </a:pPr>
            <a:endParaRPr lang="en-US" dirty="0">
              <a:solidFill>
                <a:prstClr val="black">
                  <a:tint val="75000"/>
                </a:prstClr>
              </a:solidFill>
            </a:endParaRP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19825" y="99580"/>
            <a:ext cx="8304373" cy="766330"/>
          </a:xfrm>
          <a:prstGeom prst="rect">
            <a:avLst/>
          </a:prstGeom>
          <a:noFill/>
        </p:spPr>
        <p:txBody>
          <a:bodyPr lIns="91289" tIns="45649" rIns="91289" bIns="45649">
            <a:spAutoFit/>
          </a:bodyPr>
          <a:lstStyle/>
          <a:p>
            <a:pPr algn="ctr" fontAlgn="auto">
              <a:spcBef>
                <a:spcPts val="0"/>
              </a:spcBef>
              <a:spcAft>
                <a:spcPts val="0"/>
              </a:spcAft>
              <a:defRPr/>
            </a:pPr>
            <a:r>
              <a:rPr lang="en-US" sz="4400" b="1" dirty="0">
                <a:solidFill>
                  <a:schemeClr val="tx2"/>
                </a:solidFill>
                <a:effectLst>
                  <a:outerShdw blurRad="38100" dist="38100" dir="2700000" algn="tl">
                    <a:srgbClr val="000000">
                      <a:alpha val="43137"/>
                    </a:srgbClr>
                  </a:outerShdw>
                </a:effectLst>
                <a:latin typeface="+mn-lt"/>
                <a:ea typeface="+mn-ea"/>
              </a:rPr>
              <a:t>TAPS Data Sources</a:t>
            </a:r>
          </a:p>
        </p:txBody>
      </p:sp>
      <p:sp>
        <p:nvSpPr>
          <p:cNvPr id="5" name="Subtitle 2"/>
          <p:cNvSpPr txBox="1">
            <a:spLocks/>
          </p:cNvSpPr>
          <p:nvPr/>
        </p:nvSpPr>
        <p:spPr>
          <a:xfrm>
            <a:off x="0" y="1066800"/>
            <a:ext cx="9144000" cy="5105400"/>
          </a:xfrm>
          <a:prstGeom prst="rect">
            <a:avLst/>
          </a:prstGeom>
          <a:ln/>
        </p:spPr>
        <p:style>
          <a:lnRef idx="2">
            <a:schemeClr val="dk1"/>
          </a:lnRef>
          <a:fillRef idx="1">
            <a:schemeClr val="lt1"/>
          </a:fillRef>
          <a:effectRef idx="0">
            <a:schemeClr val="dk1"/>
          </a:effectRef>
          <a:fontRef idx="minor">
            <a:schemeClr val="dk1"/>
          </a:fontRef>
        </p:style>
        <p:txBody>
          <a:bodyPr lIns="91289" tIns="45649" rIns="91289" bIns="45649"/>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fontAlgn="auto">
              <a:spcAft>
                <a:spcPts val="0"/>
              </a:spcAft>
              <a:defRPr/>
            </a:pPr>
            <a:endParaRPr lang="en-US" sz="200" dirty="0">
              <a:solidFill>
                <a:prstClr val="white"/>
              </a:solidFill>
              <a:effectLst>
                <a:outerShdw blurRad="38100" dist="38100" dir="2700000" algn="tl">
                  <a:srgbClr val="000000">
                    <a:alpha val="43137"/>
                  </a:srgbClr>
                </a:outerShdw>
              </a:effectLst>
              <a:latin typeface="Arial" pitchFamily="34" charset="0"/>
              <a:cs typeface="Arial" pitchFamily="34" charset="0"/>
            </a:endParaRPr>
          </a:p>
          <a:p>
            <a:pPr marL="456445" indent="-456445" algn="l" fontAlgn="auto">
              <a:spcAft>
                <a:spcPts val="0"/>
              </a:spcAft>
              <a:buFont typeface="Arial" pitchFamily="34" charset="0"/>
              <a:buChar char="•"/>
              <a:defRPr/>
            </a:pPr>
            <a:r>
              <a:rPr lang="en-US" dirty="0">
                <a:solidFill>
                  <a:schemeClr val="tx1"/>
                </a:solidFill>
                <a:latin typeface="+mj-lt"/>
                <a:cs typeface="Arial" pitchFamily="34" charset="0"/>
              </a:rPr>
              <a:t>Observations</a:t>
            </a:r>
          </a:p>
          <a:p>
            <a:pPr marL="798782" lvl="1" indent="-342334" algn="l" fontAlgn="auto">
              <a:spcBef>
                <a:spcPts val="600"/>
              </a:spcBef>
              <a:spcAft>
                <a:spcPts val="0"/>
              </a:spcAft>
              <a:buSzPct val="50000"/>
              <a:buFont typeface="Wingdings" pitchFamily="2" charset="2"/>
              <a:buChar char="v"/>
              <a:defRPr/>
            </a:pPr>
            <a:r>
              <a:rPr lang="en-US" sz="2400" dirty="0">
                <a:solidFill>
                  <a:schemeClr val="tx1"/>
                </a:solidFill>
                <a:latin typeface="+mj-lt"/>
                <a:cs typeface="Arial" pitchFamily="34" charset="0"/>
              </a:rPr>
              <a:t>Four brief observations </a:t>
            </a:r>
          </a:p>
          <a:p>
            <a:pPr marL="1255982" lvl="2" indent="-342334" algn="l" fontAlgn="auto">
              <a:spcBef>
                <a:spcPts val="600"/>
              </a:spcBef>
              <a:spcAft>
                <a:spcPts val="0"/>
              </a:spcAft>
              <a:buSzPct val="50000"/>
              <a:buFont typeface="Wingdings" pitchFamily="2" charset="2"/>
              <a:buChar char="v"/>
              <a:defRPr/>
            </a:pPr>
            <a:r>
              <a:rPr lang="en-US" sz="1800" dirty="0">
                <a:solidFill>
                  <a:schemeClr val="tx1"/>
                </a:solidFill>
                <a:latin typeface="+mj-lt"/>
                <a:cs typeface="Arial" pitchFamily="34" charset="0"/>
              </a:rPr>
              <a:t>A minimum of 10 minutes</a:t>
            </a:r>
          </a:p>
          <a:p>
            <a:pPr marL="798782" lvl="1" indent="-342334" algn="l" fontAlgn="auto">
              <a:spcBef>
                <a:spcPts val="600"/>
              </a:spcBef>
              <a:spcAft>
                <a:spcPts val="0"/>
              </a:spcAft>
              <a:buSzPct val="50000"/>
              <a:buFont typeface="Wingdings" pitchFamily="2" charset="2"/>
              <a:buChar char="v"/>
              <a:defRPr/>
            </a:pPr>
            <a:r>
              <a:rPr lang="en-US" sz="2400" dirty="0">
                <a:solidFill>
                  <a:schemeClr val="tx1"/>
                </a:solidFill>
                <a:latin typeface="+mj-lt"/>
                <a:cs typeface="Arial" pitchFamily="34" charset="0"/>
              </a:rPr>
              <a:t>Two formative observations </a:t>
            </a:r>
          </a:p>
          <a:p>
            <a:pPr marL="1255982" lvl="2" indent="-342334" algn="l" fontAlgn="auto">
              <a:spcBef>
                <a:spcPts val="600"/>
              </a:spcBef>
              <a:spcAft>
                <a:spcPts val="0"/>
              </a:spcAft>
              <a:buSzPct val="50000"/>
              <a:buFont typeface="Wingdings" pitchFamily="2" charset="2"/>
              <a:buChar char="v"/>
              <a:defRPr/>
            </a:pPr>
            <a:r>
              <a:rPr lang="en-US" sz="1800" dirty="0">
                <a:solidFill>
                  <a:schemeClr val="tx1"/>
                </a:solidFill>
                <a:latin typeface="+mj-lt"/>
                <a:cs typeface="Arial" pitchFamily="34" charset="0"/>
              </a:rPr>
              <a:t>A minimum of 30 minutes in duration</a:t>
            </a:r>
          </a:p>
          <a:p>
            <a:pPr marL="798782" lvl="1" indent="-342334" algn="l" fontAlgn="auto">
              <a:spcBef>
                <a:spcPts val="600"/>
              </a:spcBef>
              <a:spcAft>
                <a:spcPts val="0"/>
              </a:spcAft>
              <a:buSzPct val="50000"/>
              <a:buFont typeface="Wingdings" pitchFamily="2" charset="2"/>
              <a:buChar char="v"/>
              <a:defRPr/>
            </a:pPr>
            <a:r>
              <a:rPr lang="en-US" sz="2400" dirty="0">
                <a:solidFill>
                  <a:schemeClr val="tx1"/>
                </a:solidFill>
                <a:latin typeface="+mj-lt"/>
                <a:cs typeface="Arial" pitchFamily="34" charset="0"/>
              </a:rPr>
              <a:t>All information collected electronically </a:t>
            </a:r>
          </a:p>
          <a:p>
            <a:pPr marL="456445" indent="-456445" algn="l" fontAlgn="auto">
              <a:spcAft>
                <a:spcPts val="0"/>
              </a:spcAft>
              <a:buFont typeface="Arial" pitchFamily="34" charset="0"/>
              <a:buChar char="•"/>
              <a:defRPr/>
            </a:pPr>
            <a:r>
              <a:rPr lang="en-US" dirty="0">
                <a:solidFill>
                  <a:schemeClr val="tx1"/>
                </a:solidFill>
                <a:latin typeface="+mj-lt"/>
                <a:cs typeface="Arial" pitchFamily="34" charset="0"/>
              </a:rPr>
              <a:t>Documentation</a:t>
            </a:r>
          </a:p>
          <a:p>
            <a:pPr marL="798782" indent="-342334" algn="l" fontAlgn="auto">
              <a:spcBef>
                <a:spcPts val="600"/>
              </a:spcBef>
              <a:spcAft>
                <a:spcPts val="0"/>
              </a:spcAft>
              <a:buSzPct val="50000"/>
              <a:buFont typeface="Wingdings" pitchFamily="2" charset="2"/>
              <a:buChar char="v"/>
              <a:defRPr/>
            </a:pPr>
            <a:r>
              <a:rPr lang="en-US" sz="2400" dirty="0">
                <a:solidFill>
                  <a:schemeClr val="tx1"/>
                </a:solidFill>
                <a:latin typeface="+mj-lt"/>
                <a:cs typeface="Arial" pitchFamily="34" charset="0"/>
              </a:rPr>
              <a:t>Captured electronically</a:t>
            </a:r>
          </a:p>
          <a:p>
            <a:pPr marL="798782" indent="-342334" algn="l" fontAlgn="auto">
              <a:spcBef>
                <a:spcPts val="600"/>
              </a:spcBef>
              <a:spcAft>
                <a:spcPts val="0"/>
              </a:spcAft>
              <a:buSzPct val="50000"/>
              <a:buFont typeface="Wingdings" pitchFamily="2" charset="2"/>
              <a:buChar char="v"/>
              <a:defRPr/>
            </a:pPr>
            <a:r>
              <a:rPr lang="en-US" sz="2400" dirty="0">
                <a:solidFill>
                  <a:schemeClr val="tx1"/>
                </a:solidFill>
                <a:latin typeface="+mj-lt"/>
                <a:cs typeface="Arial" pitchFamily="34" charset="0"/>
              </a:rPr>
              <a:t>Reviewed along with formative observations </a:t>
            </a:r>
          </a:p>
          <a:p>
            <a:pPr marL="798782" indent="-342334" algn="l" fontAlgn="auto">
              <a:spcBef>
                <a:spcPts val="600"/>
              </a:spcBef>
              <a:spcAft>
                <a:spcPts val="0"/>
              </a:spcAft>
              <a:buSzPct val="50000"/>
              <a:buFont typeface="Wingdings" pitchFamily="2" charset="2"/>
              <a:buChar char="v"/>
              <a:defRPr/>
            </a:pPr>
            <a:r>
              <a:rPr lang="en-US" sz="2400" dirty="0">
                <a:solidFill>
                  <a:schemeClr val="tx1"/>
                </a:solidFill>
                <a:latin typeface="+mj-lt"/>
                <a:cs typeface="Arial" pitchFamily="34" charset="0"/>
              </a:rPr>
              <a:t>Submitted by teachers and evaluators</a:t>
            </a:r>
          </a:p>
          <a:p>
            <a:pPr marL="798782" indent="-342334" algn="l" fontAlgn="auto">
              <a:spcBef>
                <a:spcPts val="600"/>
              </a:spcBef>
              <a:spcAft>
                <a:spcPts val="0"/>
              </a:spcAft>
              <a:buSzPct val="50000"/>
              <a:buFont typeface="Wingdings" pitchFamily="2" charset="2"/>
              <a:buChar char="v"/>
              <a:defRPr/>
            </a:pPr>
            <a:endParaRPr lang="en-US" sz="2400" dirty="0">
              <a:solidFill>
                <a:schemeClr val="tx1"/>
              </a:solidFill>
              <a:latin typeface="Arial" pitchFamily="34" charset="0"/>
              <a:cs typeface="Arial" pitchFamily="34" charset="0"/>
            </a:endParaRPr>
          </a:p>
        </p:txBody>
      </p:sp>
      <p:sp>
        <p:nvSpPr>
          <p:cNvPr id="7" name="Slide Number Placeholder 6"/>
          <p:cNvSpPr>
            <a:spLocks noGrp="1"/>
          </p:cNvSpPr>
          <p:nvPr>
            <p:ph type="sldNum" sz="quarter" idx="12"/>
          </p:nvPr>
        </p:nvSpPr>
        <p:spPr/>
        <p:txBody>
          <a:bodyPr/>
          <a:lstStyle/>
          <a:p>
            <a:pPr>
              <a:defRPr/>
            </a:pPr>
            <a:endParaRPr lang="en-US" dirty="0">
              <a:solidFill>
                <a:prstClr val="black">
                  <a:tint val="75000"/>
                </a:prstClr>
              </a:solidFill>
            </a:endParaRP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4400" b="1" dirty="0">
                <a:latin typeface="+mn-lt"/>
              </a:rPr>
              <a:t>Performance Rubrics</a:t>
            </a:r>
            <a:endParaRPr lang="en-US" sz="4400" dirty="0">
              <a:latin typeface="+mn-lt"/>
            </a:endParaRPr>
          </a:p>
        </p:txBody>
      </p:sp>
    </p:spTree>
    <p:extLst>
      <p:ext uri="{BB962C8B-B14F-4D97-AF65-F5344CB8AC3E}">
        <p14:creationId xmlns:p14="http://schemas.microsoft.com/office/powerpoint/2010/main" val="1700940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Performance Rubrics</a:t>
            </a:r>
            <a:br>
              <a:rPr lang="en-US" b="1" dirty="0"/>
            </a:br>
            <a:endParaRPr lang="en-US" sz="3100" b="1" dirty="0"/>
          </a:p>
        </p:txBody>
      </p:sp>
      <p:graphicFrame>
        <p:nvGraphicFramePr>
          <p:cNvPr id="4" name="Content Placeholder 3"/>
          <p:cNvGraphicFramePr>
            <a:graphicFrameLocks noGrp="1"/>
          </p:cNvGraphicFramePr>
          <p:nvPr>
            <p:ph idx="1"/>
          </p:nvPr>
        </p:nvGraphicFramePr>
        <p:xfrm>
          <a:off x="304801" y="1524001"/>
          <a:ext cx="8686800" cy="3870960"/>
        </p:xfrm>
        <a:graphic>
          <a:graphicData uri="http://schemas.openxmlformats.org/drawingml/2006/table">
            <a:tbl>
              <a:tblPr/>
              <a:tblGrid>
                <a:gridCol w="2390608">
                  <a:extLst>
                    <a:ext uri="{9D8B030D-6E8A-4147-A177-3AD203B41FA5}">
                      <a16:colId xmlns:a16="http://schemas.microsoft.com/office/drawing/2014/main" val="20000"/>
                    </a:ext>
                  </a:extLst>
                </a:gridCol>
                <a:gridCol w="1883298">
                  <a:extLst>
                    <a:ext uri="{9D8B030D-6E8A-4147-A177-3AD203B41FA5}">
                      <a16:colId xmlns:a16="http://schemas.microsoft.com/office/drawing/2014/main" val="20001"/>
                    </a:ext>
                  </a:extLst>
                </a:gridCol>
                <a:gridCol w="1881561">
                  <a:extLst>
                    <a:ext uri="{9D8B030D-6E8A-4147-A177-3AD203B41FA5}">
                      <a16:colId xmlns:a16="http://schemas.microsoft.com/office/drawing/2014/main" val="20002"/>
                    </a:ext>
                  </a:extLst>
                </a:gridCol>
                <a:gridCol w="2531333">
                  <a:extLst>
                    <a:ext uri="{9D8B030D-6E8A-4147-A177-3AD203B41FA5}">
                      <a16:colId xmlns:a16="http://schemas.microsoft.com/office/drawing/2014/main" val="20003"/>
                    </a:ext>
                  </a:extLst>
                </a:gridCol>
              </a:tblGrid>
              <a:tr h="392516">
                <a:tc gridSpan="4">
                  <a:txBody>
                    <a:bodyPr/>
                    <a:lstStyle/>
                    <a:p>
                      <a:pPr algn="ctr"/>
                      <a:r>
                        <a:rPr lang="en-US" sz="3200" b="1" dirty="0">
                          <a:latin typeface="+mj-lt"/>
                          <a:ea typeface="Times New Roman"/>
                          <a:cs typeface="Times New Roman"/>
                        </a:rPr>
                        <a:t>Professional Knowledge</a:t>
                      </a: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EAEAEA"/>
                    </a:solidFill>
                  </a:tcPr>
                </a:tc>
                <a:tc hMerge="1">
                  <a:txBody>
                    <a:bodyPr/>
                    <a:lstStyle/>
                    <a:p>
                      <a:pPr algn="ctr"/>
                      <a:endParaRPr lang="en-US" sz="20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EAEAEA"/>
                    </a:solidFill>
                  </a:tcPr>
                </a:tc>
                <a:tc hMerge="1">
                  <a:txBody>
                    <a:bodyPr/>
                    <a:lstStyle/>
                    <a:p>
                      <a:pPr algn="ctr"/>
                      <a:endParaRPr lang="en-US" sz="20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EAEAEA"/>
                    </a:solidFill>
                  </a:tcPr>
                </a:tc>
                <a:tc hMerge="1">
                  <a:txBody>
                    <a:bodyPr/>
                    <a:lstStyle/>
                    <a:p>
                      <a:pPr algn="ctr"/>
                      <a:endParaRPr lang="en-US" sz="20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EAEAEA"/>
                    </a:solidFill>
                  </a:tcPr>
                </a:tc>
                <a:extLst>
                  <a:ext uri="{0D108BD9-81ED-4DB2-BD59-A6C34878D82A}">
                    <a16:rowId xmlns:a16="http://schemas.microsoft.com/office/drawing/2014/main" val="10000"/>
                  </a:ext>
                </a:extLst>
              </a:tr>
              <a:tr h="392516">
                <a:tc>
                  <a:txBody>
                    <a:bodyPr/>
                    <a:lstStyle/>
                    <a:p>
                      <a:pPr algn="ctr"/>
                      <a:r>
                        <a:rPr lang="en-US" sz="2000" b="1" dirty="0">
                          <a:latin typeface="+mj-lt"/>
                          <a:ea typeface="Times New Roman"/>
                          <a:cs typeface="Calibri"/>
                        </a:rPr>
                        <a:t>Exemplary </a:t>
                      </a:r>
                      <a:endParaRPr lang="en-US" sz="2000" dirty="0">
                        <a:latin typeface="+mj-lt"/>
                        <a:ea typeface="Times New Roman"/>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EAEAEA"/>
                    </a:solidFill>
                  </a:tcPr>
                </a:tc>
                <a:tc>
                  <a:txBody>
                    <a:bodyPr/>
                    <a:lstStyle/>
                    <a:p>
                      <a:pPr algn="ctr"/>
                      <a:r>
                        <a:rPr lang="en-US" sz="2000" b="1" dirty="0">
                          <a:latin typeface="+mj-lt"/>
                          <a:ea typeface="Times New Roman"/>
                          <a:cs typeface="Calibri"/>
                        </a:rPr>
                        <a:t>Proficient</a:t>
                      </a:r>
                      <a:endParaRPr lang="en-US" sz="2000" dirty="0">
                        <a:latin typeface="+mj-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00"/>
                    </a:solidFill>
                  </a:tcPr>
                </a:tc>
                <a:tc>
                  <a:txBody>
                    <a:bodyPr/>
                    <a:lstStyle/>
                    <a:p>
                      <a:pPr algn="ctr"/>
                      <a:r>
                        <a:rPr lang="en-US" sz="2000" b="1" dirty="0">
                          <a:latin typeface="+mj-lt"/>
                          <a:ea typeface="Times New Roman"/>
                          <a:cs typeface="Calibri"/>
                        </a:rPr>
                        <a:t>Needs Development</a:t>
                      </a:r>
                      <a:endParaRPr lang="en-US" sz="2000" dirty="0">
                        <a:latin typeface="+mj-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EAEAEA"/>
                    </a:solidFill>
                  </a:tcPr>
                </a:tc>
                <a:tc>
                  <a:txBody>
                    <a:bodyPr/>
                    <a:lstStyle/>
                    <a:p>
                      <a:pPr algn="ctr"/>
                      <a:r>
                        <a:rPr lang="en-US" sz="2000" b="1" dirty="0">
                          <a:latin typeface="+mj-lt"/>
                          <a:ea typeface="Times New Roman"/>
                          <a:cs typeface="Calibri"/>
                        </a:rPr>
                        <a:t>Ineffective</a:t>
                      </a:r>
                      <a:endParaRPr lang="en-US" sz="2000" dirty="0">
                        <a:latin typeface="+mj-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EAEAEA"/>
                    </a:solidFill>
                  </a:tcPr>
                </a:tc>
                <a:extLst>
                  <a:ext uri="{0D108BD9-81ED-4DB2-BD59-A6C34878D82A}">
                    <a16:rowId xmlns:a16="http://schemas.microsoft.com/office/drawing/2014/main" val="10001"/>
                  </a:ext>
                </a:extLst>
              </a:tr>
              <a:tr h="2736288">
                <a:tc>
                  <a:txBody>
                    <a:bodyPr/>
                    <a:lstStyle/>
                    <a:p>
                      <a:pPr marL="0" marR="0">
                        <a:spcBef>
                          <a:spcPts val="0"/>
                        </a:spcBef>
                        <a:spcAft>
                          <a:spcPts val="0"/>
                        </a:spcAft>
                      </a:pPr>
                      <a:r>
                        <a:rPr lang="en-US" sz="1400" dirty="0">
                          <a:solidFill>
                            <a:srgbClr val="000000"/>
                          </a:solidFill>
                          <a:latin typeface="+mj-lt"/>
                          <a:ea typeface="Calibri"/>
                          <a:cs typeface="Times New Roman"/>
                        </a:rPr>
                        <a:t>The teacher continually demonstrates extensive content and pedagogical knowledge, enriches the curriculum, and guides others in enriching the curriculum. </a:t>
                      </a:r>
                      <a:r>
                        <a:rPr lang="en-US" sz="1400" i="1" dirty="0">
                          <a:solidFill>
                            <a:srgbClr val="000000"/>
                          </a:solidFill>
                          <a:latin typeface="+mj-lt"/>
                          <a:ea typeface="Calibri"/>
                          <a:cs typeface="Times New Roman"/>
                        </a:rPr>
                        <a:t>(Teachers rated as Exemplary continually seek ways to serve as role models or teacher leaders.) </a:t>
                      </a:r>
                      <a:endParaRPr lang="en-US" sz="2000" dirty="0">
                        <a:solidFill>
                          <a:srgbClr val="000000"/>
                        </a:solidFill>
                        <a:latin typeface="+mj-lt"/>
                        <a:ea typeface="Calibri"/>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400" dirty="0">
                          <a:solidFill>
                            <a:srgbClr val="000000"/>
                          </a:solidFill>
                          <a:latin typeface="+mj-lt"/>
                          <a:ea typeface="Calibri"/>
                          <a:cs typeface="Times New Roman"/>
                        </a:rPr>
                        <a:t>The teacher consistently demonstrates an understanding of the curriculum, subject content, pedagogical knowledge, and the needs of students by providing relevant learning experiences. </a:t>
                      </a:r>
                      <a:endParaRPr lang="en-US" sz="2000" dirty="0">
                        <a:solidFill>
                          <a:srgbClr val="000000"/>
                        </a:solidFill>
                        <a:latin typeface="+mj-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00"/>
                    </a:solidFill>
                  </a:tcPr>
                </a:tc>
                <a:tc>
                  <a:txBody>
                    <a:bodyPr/>
                    <a:lstStyle/>
                    <a:p>
                      <a:pPr marL="0" marR="0">
                        <a:spcBef>
                          <a:spcPts val="0"/>
                        </a:spcBef>
                        <a:spcAft>
                          <a:spcPts val="0"/>
                        </a:spcAft>
                      </a:pPr>
                      <a:r>
                        <a:rPr lang="en-US" sz="1400" dirty="0">
                          <a:solidFill>
                            <a:srgbClr val="000000"/>
                          </a:solidFill>
                          <a:latin typeface="+mj-lt"/>
                          <a:ea typeface="Calibri"/>
                          <a:cs typeface="Times New Roman"/>
                        </a:rPr>
                        <a:t>The teacher inconsistently demonstrates understanding of curriculum, subject content, pedagogical knowledge, and student needs, or lacks fluidity in using the knowledge in practice. </a:t>
                      </a:r>
                      <a:endParaRPr lang="en-US" sz="2000" dirty="0">
                        <a:solidFill>
                          <a:srgbClr val="000000"/>
                        </a:solidFill>
                        <a:latin typeface="+mj-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1400" dirty="0">
                          <a:solidFill>
                            <a:srgbClr val="000000"/>
                          </a:solidFill>
                          <a:latin typeface="+mj-lt"/>
                          <a:ea typeface="Calibri"/>
                          <a:cs typeface="Times New Roman"/>
                        </a:rPr>
                        <a:t>The teacher inadequately demonstrates understanding of curriculum, subject content, pedagogical knowledge and student needs, </a:t>
                      </a:r>
                      <a:r>
                        <a:rPr lang="en-US" sz="1400" b="1" dirty="0">
                          <a:solidFill>
                            <a:srgbClr val="000000"/>
                          </a:solidFill>
                          <a:latin typeface="+mj-lt"/>
                          <a:ea typeface="Calibri"/>
                          <a:cs typeface="Times New Roman"/>
                        </a:rPr>
                        <a:t>or </a:t>
                      </a:r>
                      <a:r>
                        <a:rPr lang="en-US" sz="1400" dirty="0">
                          <a:solidFill>
                            <a:srgbClr val="000000"/>
                          </a:solidFill>
                          <a:latin typeface="+mj-lt"/>
                          <a:ea typeface="Calibri"/>
                          <a:cs typeface="Times New Roman"/>
                        </a:rPr>
                        <a:t>does not use the knowledge in practice.</a:t>
                      </a:r>
                      <a:endParaRPr lang="en-US" sz="2000" dirty="0">
                        <a:solidFill>
                          <a:srgbClr val="000000"/>
                        </a:solidFill>
                        <a:latin typeface="+mj-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bl>
          </a:graphicData>
        </a:graphic>
      </p:graphicFrame>
      <p:sp>
        <p:nvSpPr>
          <p:cNvPr id="7" name="TextBox 6"/>
          <p:cNvSpPr txBox="1"/>
          <p:nvPr/>
        </p:nvSpPr>
        <p:spPr>
          <a:xfrm>
            <a:off x="685800" y="6019800"/>
            <a:ext cx="7620000" cy="646331"/>
          </a:xfrm>
          <a:prstGeom prst="rect">
            <a:avLst/>
          </a:prstGeom>
          <a:noFill/>
        </p:spPr>
        <p:txBody>
          <a:bodyPr wrap="square" rtlCol="0">
            <a:spAutoFit/>
          </a:bodyPr>
          <a:lstStyle/>
          <a:p>
            <a:pPr marL="0" lvl="1" algn="ctr"/>
            <a:r>
              <a:rPr lang="en-US" b="1" dirty="0"/>
              <a:t>“Totality of the evidence and most consistent practice.”</a:t>
            </a:r>
          </a:p>
          <a:p>
            <a:endParaRPr lang="en-US" b="1" dirty="0"/>
          </a:p>
        </p:txBody>
      </p:sp>
      <p:sp>
        <p:nvSpPr>
          <p:cNvPr id="5" name="Left-Right Arrow 4"/>
          <p:cNvSpPr/>
          <p:nvPr/>
        </p:nvSpPr>
        <p:spPr>
          <a:xfrm>
            <a:off x="1371600" y="5257800"/>
            <a:ext cx="6400800" cy="6096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a:off x="2514600" y="5715000"/>
            <a:ext cx="4114800" cy="369332"/>
          </a:xfrm>
          <a:prstGeom prst="rect">
            <a:avLst/>
          </a:prstGeom>
          <a:noFill/>
        </p:spPr>
        <p:txBody>
          <a:bodyPr wrap="square" rtlCol="0">
            <a:spAutoFit/>
          </a:bodyPr>
          <a:lstStyle/>
          <a:p>
            <a:pPr algn="ctr"/>
            <a:r>
              <a:rPr lang="en-US" b="1" dirty="0">
                <a:latin typeface="+mj-lt"/>
              </a:rPr>
              <a:t>Rating Scale</a:t>
            </a:r>
          </a:p>
        </p:txBody>
      </p:sp>
    </p:spTree>
    <p:extLst>
      <p:ext uri="{BB962C8B-B14F-4D97-AF65-F5344CB8AC3E}">
        <p14:creationId xmlns:p14="http://schemas.microsoft.com/office/powerpoint/2010/main" val="374777664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dirty="0"/>
              <a:t>Observations</a:t>
            </a:r>
          </a:p>
        </p:txBody>
      </p:sp>
      <p:graphicFrame>
        <p:nvGraphicFramePr>
          <p:cNvPr id="4" name="Content Placeholder 3"/>
          <p:cNvGraphicFramePr>
            <a:graphicFrameLocks noGrp="1"/>
          </p:cNvGraphicFramePr>
          <p:nvPr>
            <p:ph idx="1"/>
          </p:nvPr>
        </p:nvGraphicFramePr>
        <p:xfrm>
          <a:off x="609600" y="914400"/>
          <a:ext cx="80772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33510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en-US" sz="4400" b="1" dirty="0">
                <a:latin typeface="+mn-lt"/>
              </a:rPr>
              <a:t>Why Use Student Perception Surveys?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411" y="-229465"/>
            <a:ext cx="8229182" cy="1143000"/>
          </a:xfrm>
        </p:spPr>
        <p:txBody>
          <a:bodyPr/>
          <a:lstStyle/>
          <a:p>
            <a:pPr defTabSz="912502" eaLnBrk="1" hangingPunct="1">
              <a:defRPr/>
            </a:pPr>
            <a:r>
              <a:rPr lang="en-US" sz="4400" b="1" dirty="0">
                <a:latin typeface="+mn-lt"/>
                <a:cs typeface="Times" pitchFamily="-106" charset="0"/>
              </a:rPr>
              <a:t>Why use student surveys?</a:t>
            </a:r>
          </a:p>
        </p:txBody>
      </p:sp>
      <p:sp>
        <p:nvSpPr>
          <p:cNvPr id="9219" name="Content Placeholder 2"/>
          <p:cNvSpPr>
            <a:spLocks noGrp="1"/>
          </p:cNvSpPr>
          <p:nvPr>
            <p:ph idx="1"/>
          </p:nvPr>
        </p:nvSpPr>
        <p:spPr>
          <a:xfrm>
            <a:off x="457411" y="913536"/>
            <a:ext cx="8229182" cy="5334864"/>
          </a:xfrm>
          <a:ln/>
        </p:spPr>
        <p:style>
          <a:lnRef idx="2">
            <a:schemeClr val="dk1"/>
          </a:lnRef>
          <a:fillRef idx="1">
            <a:schemeClr val="lt1"/>
          </a:fillRef>
          <a:effectRef idx="0">
            <a:schemeClr val="dk1"/>
          </a:effectRef>
          <a:fontRef idx="minor">
            <a:schemeClr val="dk1"/>
          </a:fontRef>
        </p:style>
        <p:txBody>
          <a:bodyPr>
            <a:normAutofit/>
          </a:bodyPr>
          <a:lstStyle/>
          <a:p>
            <a:pPr marL="340870" indent="-340870" defTabSz="912502" eaLnBrk="1" hangingPunct="1">
              <a:spcBef>
                <a:spcPts val="0"/>
              </a:spcBef>
              <a:buFont typeface="Arial" charset="0"/>
              <a:buChar char="•"/>
              <a:defRPr/>
            </a:pPr>
            <a:endParaRPr lang="en-US" sz="2800" dirty="0">
              <a:latin typeface="+mj-lt"/>
              <a:cs typeface="Times" pitchFamily="-106" charset="0"/>
            </a:endParaRPr>
          </a:p>
          <a:p>
            <a:pPr marL="340870" indent="-340870" defTabSz="912502" eaLnBrk="1" hangingPunct="1">
              <a:spcBef>
                <a:spcPts val="0"/>
              </a:spcBef>
              <a:buFont typeface="Arial" charset="0"/>
              <a:buChar char="•"/>
              <a:defRPr/>
            </a:pPr>
            <a:r>
              <a:rPr lang="en-US" sz="2800" dirty="0">
                <a:latin typeface="+mj-lt"/>
                <a:cs typeface="Times" pitchFamily="-106" charset="0"/>
              </a:rPr>
              <a:t>Past reliance on observations as the sole source for teacher evaluation</a:t>
            </a:r>
          </a:p>
          <a:p>
            <a:pPr marL="340870" indent="-340870" defTabSz="912502" eaLnBrk="1" hangingPunct="1">
              <a:buFont typeface="Arial" charset="0"/>
              <a:buChar char="•"/>
              <a:defRPr/>
            </a:pPr>
            <a:r>
              <a:rPr lang="en-US" sz="2800" dirty="0">
                <a:latin typeface="+mj-lt"/>
                <a:cs typeface="Times" pitchFamily="-106" charset="0"/>
              </a:rPr>
              <a:t>Observations are narrow in scope</a:t>
            </a:r>
          </a:p>
          <a:p>
            <a:pPr marL="340870" indent="-340870" defTabSz="912502" eaLnBrk="1" hangingPunct="1">
              <a:buFont typeface="Arial" charset="0"/>
              <a:buChar char="•"/>
              <a:defRPr/>
            </a:pPr>
            <a:r>
              <a:rPr lang="en-US" sz="2800" dirty="0">
                <a:latin typeface="+mj-lt"/>
                <a:cs typeface="Times" pitchFamily="-106" charset="0"/>
              </a:rPr>
              <a:t>Observations fail to capture the complexity of teaching</a:t>
            </a:r>
          </a:p>
          <a:p>
            <a:pPr marL="340870" indent="-340870" defTabSz="912502" eaLnBrk="1" hangingPunct="1">
              <a:buFont typeface="Arial" charset="0"/>
              <a:buChar char="•"/>
              <a:defRPr/>
            </a:pPr>
            <a:r>
              <a:rPr lang="en-US" sz="2800" dirty="0">
                <a:latin typeface="+mj-lt"/>
                <a:cs typeface="Times" pitchFamily="-106" charset="0"/>
              </a:rPr>
              <a:t>Evaluations of teachers must include </a:t>
            </a:r>
            <a:r>
              <a:rPr lang="en-US" sz="2800" i="1" dirty="0">
                <a:latin typeface="+mj-lt"/>
                <a:cs typeface="Times" pitchFamily="-106" charset="0"/>
              </a:rPr>
              <a:t>multiple data </a:t>
            </a:r>
            <a:r>
              <a:rPr lang="en-US" sz="2800" dirty="0">
                <a:latin typeface="+mj-lt"/>
                <a:cs typeface="Times" pitchFamily="-106" charset="0"/>
              </a:rPr>
              <a:t>sources</a:t>
            </a:r>
          </a:p>
          <a:p>
            <a:pPr marL="340870" indent="-340870" defTabSz="912502" eaLnBrk="1" hangingPunct="1">
              <a:buFont typeface="Arial" charset="0"/>
              <a:buChar char="•"/>
              <a:defRPr/>
            </a:pPr>
            <a:r>
              <a:rPr lang="en-US" sz="2800" dirty="0">
                <a:latin typeface="+mj-lt"/>
                <a:cs typeface="Times" pitchFamily="-106" charset="0"/>
              </a:rPr>
              <a:t>Surveys offer teachers an opportunity to reflect on perceptions about their practice</a:t>
            </a:r>
          </a:p>
        </p:txBody>
      </p:sp>
      <p:sp>
        <p:nvSpPr>
          <p:cNvPr id="32773" name="Slide Number Placeholder 4"/>
          <p:cNvSpPr>
            <a:spLocks noGrp="1"/>
          </p:cNvSpPr>
          <p:nvPr>
            <p:ph type="sldNum" sz="quarter" idx="12"/>
          </p:nvPr>
        </p:nvSpPr>
        <p:spPr bwMode="auto">
          <a:xfrm>
            <a:off x="8077201" y="6356351"/>
            <a:ext cx="609600" cy="365125"/>
          </a:xfrm>
          <a:prstGeom prst="rect">
            <a:avLst/>
          </a:prstGeom>
          <a:noFill/>
          <a:ln>
            <a:miter lim="800000"/>
            <a:headEnd/>
            <a:tailEnd/>
          </a:ln>
        </p:spPr>
        <p:txBody>
          <a:bodyPr wrap="square" lIns="91297" tIns="45652" rIns="91297" bIns="45652" numCol="1" anchorCtr="0" compatLnSpc="1">
            <a:prstTxWarp prst="textNoShape">
              <a:avLst/>
            </a:prstTxWarp>
          </a:bodyPr>
          <a:lstStyle/>
          <a:p>
            <a:endParaRPr lang="en-US" dirty="0">
              <a:latin typeface="Arial" pitchFamily="34" charset="0"/>
            </a:endParaRPr>
          </a:p>
        </p:txBody>
      </p:sp>
    </p:spTree>
    <p:extLst>
      <p:ext uri="{BB962C8B-B14F-4D97-AF65-F5344CB8AC3E}">
        <p14:creationId xmlns:p14="http://schemas.microsoft.com/office/powerpoint/2010/main" val="32151235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7"/>
          <p:cNvSpPr txBox="1">
            <a:spLocks/>
          </p:cNvSpPr>
          <p:nvPr/>
        </p:nvSpPr>
        <p:spPr>
          <a:xfrm>
            <a:off x="457200" y="228600"/>
            <a:ext cx="8229182" cy="723034"/>
          </a:xfrm>
          <a:prstGeom prst="rect">
            <a:avLst/>
          </a:prstGeom>
          <a:noFill/>
        </p:spPr>
        <p:txBody>
          <a:bodyPr lIns="91291" tIns="45649" rIns="91291" bIns="45649">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4000" b="1" dirty="0">
                <a:solidFill>
                  <a:schemeClr val="tx2"/>
                </a:solidFill>
                <a:effectLst>
                  <a:outerShdw blurRad="38100" dist="38100" dir="2700000" algn="tl">
                    <a:srgbClr val="000000">
                      <a:alpha val="43137"/>
                    </a:srgbClr>
                  </a:outerShdw>
                </a:effectLst>
                <a:latin typeface="+mn-lt"/>
              </a:rPr>
              <a:t>Surveys of Instructional Practice</a:t>
            </a:r>
          </a:p>
        </p:txBody>
      </p:sp>
      <p:sp>
        <p:nvSpPr>
          <p:cNvPr id="6" name="Subtitle 2"/>
          <p:cNvSpPr txBox="1">
            <a:spLocks/>
          </p:cNvSpPr>
          <p:nvPr/>
        </p:nvSpPr>
        <p:spPr>
          <a:xfrm>
            <a:off x="520068" y="1066800"/>
            <a:ext cx="8395332" cy="5105400"/>
          </a:xfrm>
          <a:prstGeom prst="rect">
            <a:avLst/>
          </a:prstGeom>
          <a:ln/>
        </p:spPr>
        <p:style>
          <a:lnRef idx="2">
            <a:schemeClr val="dk1"/>
          </a:lnRef>
          <a:fillRef idx="1">
            <a:schemeClr val="lt1"/>
          </a:fillRef>
          <a:effectRef idx="0">
            <a:schemeClr val="dk1"/>
          </a:effectRef>
          <a:fontRef idx="minor">
            <a:schemeClr val="dk1"/>
          </a:fontRef>
        </p:style>
        <p:txBody>
          <a:bodyPr lIns="91291" tIns="45649" rIns="91291" bIns="45649"/>
          <a:lstStyle>
            <a:lvl1pPr eaLnBrk="0" hangingPunct="0">
              <a:defRPr sz="2400">
                <a:solidFill>
                  <a:schemeClr val="tx1"/>
                </a:solidFill>
                <a:latin typeface="Arial" charset="0"/>
                <a:cs typeface="Arial" charset="0"/>
              </a:defRPr>
            </a:lvl1pPr>
            <a:lvl2pPr marL="798513" indent="-336550"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buFont typeface="Arial" charset="0"/>
              <a:buNone/>
              <a:defRPr/>
            </a:pPr>
            <a:endParaRPr lang="en-US" sz="100" dirty="0">
              <a:solidFill>
                <a:schemeClr val="bg1"/>
              </a:solidFill>
              <a:latin typeface="+mj-lt"/>
            </a:endParaRPr>
          </a:p>
          <a:p>
            <a:pPr eaLnBrk="1" hangingPunct="1">
              <a:spcBef>
                <a:spcPct val="20000"/>
              </a:spcBef>
              <a:buFont typeface="Arial" charset="0"/>
              <a:buChar char="•"/>
              <a:defRPr/>
            </a:pPr>
            <a:r>
              <a:rPr lang="en-US" dirty="0">
                <a:latin typeface="+mj-lt"/>
              </a:rPr>
              <a:t> Three developmentally different surveys</a:t>
            </a:r>
          </a:p>
          <a:p>
            <a:pPr lvl="1" eaLnBrk="1" hangingPunct="1">
              <a:spcBef>
                <a:spcPct val="20000"/>
              </a:spcBef>
              <a:buSzPct val="50000"/>
              <a:buFont typeface="Wingdings" charset="2"/>
              <a:buChar char="v"/>
              <a:defRPr/>
            </a:pPr>
            <a:r>
              <a:rPr lang="en-US" sz="1800" dirty="0">
                <a:latin typeface="+mj-lt"/>
              </a:rPr>
              <a:t>Grades 3-5; 6-8; 9-12</a:t>
            </a:r>
          </a:p>
          <a:p>
            <a:pPr lvl="1" eaLnBrk="1" hangingPunct="1">
              <a:spcBef>
                <a:spcPct val="20000"/>
              </a:spcBef>
              <a:buSzPct val="50000"/>
              <a:buFont typeface="Wingdings" charset="2"/>
              <a:buChar char="v"/>
              <a:defRPr/>
            </a:pPr>
            <a:r>
              <a:rPr lang="en-US" sz="1800" dirty="0">
                <a:latin typeface="+mj-lt"/>
              </a:rPr>
              <a:t>Reviewed for content validity and readability (Flesch-Kincaid Readability Scale)</a:t>
            </a:r>
          </a:p>
          <a:p>
            <a:pPr marL="229817" indent="-229817" eaLnBrk="1" hangingPunct="1">
              <a:spcBef>
                <a:spcPct val="20000"/>
              </a:spcBef>
              <a:buFont typeface="Arial" charset="0"/>
              <a:buChar char="•"/>
              <a:defRPr/>
            </a:pPr>
            <a:r>
              <a:rPr lang="en-US" dirty="0">
                <a:latin typeface="+mj-lt"/>
              </a:rPr>
              <a:t>Survey questions aligned with TAPS standards- </a:t>
            </a:r>
          </a:p>
          <a:p>
            <a:pPr marL="1028330" lvl="1" indent="-229817" eaLnBrk="1" hangingPunct="1">
              <a:spcBef>
                <a:spcPct val="20000"/>
              </a:spcBef>
              <a:buFont typeface="Arial" charset="0"/>
              <a:buChar char="•"/>
              <a:defRPr/>
            </a:pPr>
            <a:r>
              <a:rPr lang="en-US" sz="1600" dirty="0">
                <a:latin typeface="+mj-lt"/>
              </a:rPr>
              <a:t>3 – Instructional Strategies</a:t>
            </a:r>
          </a:p>
          <a:p>
            <a:pPr marL="1028330" lvl="1" indent="-229817" eaLnBrk="1" hangingPunct="1">
              <a:spcBef>
                <a:spcPct val="20000"/>
              </a:spcBef>
              <a:buFont typeface="Arial" charset="0"/>
              <a:buChar char="•"/>
              <a:defRPr/>
            </a:pPr>
            <a:r>
              <a:rPr lang="en-US" sz="1600" dirty="0">
                <a:latin typeface="+mj-lt"/>
              </a:rPr>
              <a:t>4 – Differentiated Instruction</a:t>
            </a:r>
          </a:p>
          <a:p>
            <a:pPr marL="1028330" lvl="1" indent="-229817" eaLnBrk="1" hangingPunct="1">
              <a:spcBef>
                <a:spcPct val="20000"/>
              </a:spcBef>
              <a:buFont typeface="Arial" charset="0"/>
              <a:buChar char="•"/>
              <a:defRPr/>
            </a:pPr>
            <a:r>
              <a:rPr lang="en-US" sz="1600" dirty="0">
                <a:latin typeface="+mj-lt"/>
              </a:rPr>
              <a:t>7 – Positive Learning Environment</a:t>
            </a:r>
          </a:p>
          <a:p>
            <a:pPr marL="1028330" lvl="1" indent="-229817" eaLnBrk="1" hangingPunct="1">
              <a:spcBef>
                <a:spcPct val="20000"/>
              </a:spcBef>
              <a:buFont typeface="Arial" charset="0"/>
              <a:buChar char="•"/>
              <a:defRPr/>
            </a:pPr>
            <a:r>
              <a:rPr lang="en-US" sz="1600" dirty="0">
                <a:latin typeface="+mj-lt"/>
              </a:rPr>
              <a:t>8 - Academically Challenging Environment</a:t>
            </a:r>
          </a:p>
          <a:p>
            <a:pPr marL="229817" indent="-229817" eaLnBrk="1" hangingPunct="1">
              <a:spcBef>
                <a:spcPct val="20000"/>
              </a:spcBef>
              <a:buFont typeface="Arial" charset="0"/>
              <a:buChar char="•"/>
              <a:defRPr/>
            </a:pPr>
            <a:r>
              <a:rPr lang="en-US" dirty="0">
                <a:latin typeface="+mj-lt"/>
              </a:rPr>
              <a:t>Administered by certified specialist</a:t>
            </a:r>
          </a:p>
          <a:p>
            <a:pPr marL="229817" indent="-229817" eaLnBrk="1" hangingPunct="1">
              <a:spcBef>
                <a:spcPct val="20000"/>
              </a:spcBef>
              <a:buFont typeface="Arial" charset="0"/>
              <a:buChar char="•"/>
              <a:defRPr/>
            </a:pPr>
            <a:r>
              <a:rPr lang="en-US" dirty="0">
                <a:latin typeface="+mj-lt"/>
              </a:rPr>
              <a:t>Surveys are anonymous; no comment fields</a:t>
            </a:r>
          </a:p>
          <a:p>
            <a:pPr marL="229817" indent="-229817" eaLnBrk="1" hangingPunct="1">
              <a:spcBef>
                <a:spcPct val="20000"/>
              </a:spcBef>
              <a:buFont typeface="Arial" charset="0"/>
              <a:buChar char="•"/>
              <a:defRPr/>
            </a:pPr>
            <a:r>
              <a:rPr lang="en-US" dirty="0">
                <a:latin typeface="+mj-lt"/>
              </a:rPr>
              <a:t>Survey results must be considered for the summative assessment rating.</a:t>
            </a:r>
          </a:p>
        </p:txBody>
      </p:sp>
      <p:sp>
        <p:nvSpPr>
          <p:cNvPr id="28679" name="Slide Number Placeholder 7"/>
          <p:cNvSpPr>
            <a:spLocks noGrp="1"/>
          </p:cNvSpPr>
          <p:nvPr>
            <p:ph type="sldNum" sz="quarter" idx="12"/>
          </p:nvPr>
        </p:nvSpPr>
        <p:spPr bwMode="auto">
          <a:xfrm>
            <a:off x="8077201" y="6356351"/>
            <a:ext cx="609600" cy="365125"/>
          </a:xfrm>
          <a:prstGeom prst="rect">
            <a:avLst/>
          </a:prstGeom>
          <a:noFill/>
          <a:ln>
            <a:miter lim="800000"/>
            <a:headEnd/>
            <a:tailEnd/>
          </a:ln>
        </p:spPr>
        <p:txBody>
          <a:bodyPr wrap="square" lIns="91297" tIns="45652" rIns="91297" bIns="45652" numCol="1" anchorCtr="0" compatLnSpc="1">
            <a:prstTxWarp prst="textNoShape">
              <a:avLst/>
            </a:prstTxWarp>
          </a:bodyPr>
          <a:lstStyle/>
          <a:p>
            <a:endParaRPr lang="en-US" dirty="0">
              <a:latin typeface="Arial" pitchFamily="34" charset="0"/>
            </a:endParaRPr>
          </a:p>
        </p:txBody>
      </p:sp>
    </p:spTree>
    <p:extLst>
      <p:ext uri="{BB962C8B-B14F-4D97-AF65-F5344CB8AC3E}">
        <p14:creationId xmlns:p14="http://schemas.microsoft.com/office/powerpoint/2010/main" val="3637459193"/>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28600" y="23813"/>
            <a:ext cx="8679386" cy="1143000"/>
          </a:xfrm>
          <a:prstGeom prst="rect">
            <a:avLst/>
          </a:prstGeom>
        </p:spPr>
        <p:txBody>
          <a:bodyPr lIns="91293" tIns="45652" rIns="91293" bIns="45652"/>
          <a:lstStyle/>
          <a:p>
            <a:pPr algn="ctr" fontAlgn="auto">
              <a:spcBef>
                <a:spcPts val="0"/>
              </a:spcBef>
              <a:spcAft>
                <a:spcPts val="0"/>
              </a:spcAft>
              <a:defRPr/>
            </a:pPr>
            <a:r>
              <a:rPr lang="en-US" sz="4400" b="1" kern="0" dirty="0">
                <a:solidFill>
                  <a:schemeClr val="tx2"/>
                </a:solidFill>
                <a:effectLst>
                  <a:outerShdw blurRad="38100" dist="38100" dir="2700000" algn="tl">
                    <a:srgbClr val="000000">
                      <a:alpha val="43137"/>
                    </a:srgbClr>
                  </a:outerShdw>
                </a:effectLst>
                <a:latin typeface="+mn-lt"/>
                <a:ea typeface="+mj-ea"/>
                <a:cs typeface="+mj-cs"/>
              </a:rPr>
              <a:t>Student Perception Survey Samples</a:t>
            </a:r>
          </a:p>
        </p:txBody>
      </p:sp>
      <p:sp>
        <p:nvSpPr>
          <p:cNvPr id="30755" name="Slide Number Placeholder 6"/>
          <p:cNvSpPr>
            <a:spLocks noGrp="1"/>
          </p:cNvSpPr>
          <p:nvPr>
            <p:ph type="sldNum" sz="quarter" idx="12"/>
          </p:nvPr>
        </p:nvSpPr>
        <p:spPr bwMode="auto">
          <a:xfrm>
            <a:off x="8077201" y="6356351"/>
            <a:ext cx="609600" cy="365125"/>
          </a:xfrm>
          <a:prstGeom prst="rect">
            <a:avLst/>
          </a:prstGeom>
          <a:noFill/>
          <a:ln>
            <a:miter lim="800000"/>
            <a:headEnd/>
            <a:tailEnd/>
          </a:ln>
        </p:spPr>
        <p:txBody>
          <a:bodyPr wrap="square" lIns="91297" tIns="45652" rIns="91297" bIns="45652" numCol="1" anchorCtr="0" compatLnSpc="1">
            <a:prstTxWarp prst="textNoShape">
              <a:avLst/>
            </a:prstTxWarp>
          </a:bodyPr>
          <a:lstStyle/>
          <a:p>
            <a:endParaRPr lang="en-US" dirty="0">
              <a:latin typeface="Arial" pitchFamily="34" charset="0"/>
            </a:endParaRPr>
          </a:p>
        </p:txBody>
      </p:sp>
      <p:graphicFrame>
        <p:nvGraphicFramePr>
          <p:cNvPr id="7" name="Table 6"/>
          <p:cNvGraphicFramePr>
            <a:graphicFrameLocks noGrp="1"/>
          </p:cNvGraphicFramePr>
          <p:nvPr/>
        </p:nvGraphicFramePr>
        <p:xfrm>
          <a:off x="1310640" y="1981199"/>
          <a:ext cx="6080760" cy="841248"/>
        </p:xfrm>
        <a:graphic>
          <a:graphicData uri="http://schemas.openxmlformats.org/drawingml/2006/table">
            <a:tbl>
              <a:tblPr/>
              <a:tblGrid>
                <a:gridCol w="297180">
                  <a:extLst>
                    <a:ext uri="{9D8B030D-6E8A-4147-A177-3AD203B41FA5}">
                      <a16:colId xmlns:a16="http://schemas.microsoft.com/office/drawing/2014/main" val="20000"/>
                    </a:ext>
                  </a:extLst>
                </a:gridCol>
                <a:gridCol w="5783580">
                  <a:extLst>
                    <a:ext uri="{9D8B030D-6E8A-4147-A177-3AD203B41FA5}">
                      <a16:colId xmlns:a16="http://schemas.microsoft.com/office/drawing/2014/main" val="20001"/>
                    </a:ext>
                  </a:extLst>
                </a:gridCol>
              </a:tblGrid>
              <a:tr h="128016">
                <a:tc>
                  <a:txBody>
                    <a:bodyPr/>
                    <a:lstStyle/>
                    <a:p>
                      <a:pPr marL="0" marR="0">
                        <a:lnSpc>
                          <a:spcPct val="115000"/>
                        </a:lnSpc>
                        <a:spcBef>
                          <a:spcPts val="0"/>
                        </a:spcBef>
                        <a:spcAft>
                          <a:spcPts val="0"/>
                        </a:spcAft>
                      </a:pPr>
                      <a:r>
                        <a:rPr lang="en-US" sz="1600" b="1" dirty="0">
                          <a:latin typeface="Calibri"/>
                          <a:ea typeface="Calibri"/>
                          <a:cs typeface="Aharoni"/>
                        </a:rPr>
                        <a:t>1</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dirty="0">
                          <a:latin typeface="Calibri"/>
                          <a:ea typeface="Calibri"/>
                          <a:cs typeface="Aharoni"/>
                        </a:rPr>
                        <a:t>My teacher knows a lot about what is taught.</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marL="0" marR="0">
                        <a:lnSpc>
                          <a:spcPct val="115000"/>
                        </a:lnSpc>
                        <a:spcBef>
                          <a:spcPts val="0"/>
                        </a:spcBef>
                        <a:spcAft>
                          <a:spcPts val="0"/>
                        </a:spcAft>
                      </a:pPr>
                      <a:r>
                        <a:rPr lang="en-US" sz="1600" b="1" dirty="0">
                          <a:latin typeface="Calibri"/>
                          <a:ea typeface="Calibri"/>
                          <a:cs typeface="Aharoni"/>
                        </a:rPr>
                        <a:t>2</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dirty="0">
                          <a:latin typeface="Calibri"/>
                          <a:ea typeface="Calibri"/>
                          <a:cs typeface="Aharoni"/>
                        </a:rPr>
                        <a:t>My teacher is prepared and ready for teaching every day.</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marL="0" marR="0">
                        <a:lnSpc>
                          <a:spcPct val="115000"/>
                        </a:lnSpc>
                        <a:spcBef>
                          <a:spcPts val="0"/>
                        </a:spcBef>
                        <a:spcAft>
                          <a:spcPts val="0"/>
                        </a:spcAft>
                      </a:pPr>
                      <a:r>
                        <a:rPr lang="en-US" sz="1600" b="1" dirty="0">
                          <a:latin typeface="Calibri"/>
                          <a:ea typeface="Calibri"/>
                          <a:cs typeface="Aharoni"/>
                        </a:rPr>
                        <a:t>3</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dirty="0">
                          <a:latin typeface="Calibri"/>
                          <a:ea typeface="Calibri"/>
                          <a:cs typeface="Aharoni"/>
                        </a:rPr>
                        <a:t>My teacher explains things so I understand.</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502785" name="Rectangle 1"/>
          <p:cNvSpPr>
            <a:spLocks noChangeArrowheads="1"/>
          </p:cNvSpPr>
          <p:nvPr/>
        </p:nvSpPr>
        <p:spPr bwMode="auto">
          <a:xfrm>
            <a:off x="2133600" y="1447800"/>
            <a:ext cx="4641014"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mj-lt"/>
                <a:ea typeface="Calibri" pitchFamily="34" charset="0"/>
                <a:cs typeface="Aharoni" pitchFamily="2" charset="-79"/>
              </a:rPr>
              <a:t>3-5 Student Perception Survey</a:t>
            </a:r>
            <a:endParaRPr kumimoji="0" lang="en-US" sz="800" b="0" i="0" u="none" strike="noStrike" cap="none" normalizeH="0" baseline="0" dirty="0">
              <a:ln>
                <a:noFill/>
              </a:ln>
              <a:solidFill>
                <a:schemeClr val="tx1"/>
              </a:solidFill>
              <a:effectLst/>
              <a:latin typeface="+mj-lt"/>
              <a:cs typeface="Arial" pitchFamily="34" charset="0"/>
            </a:endParaRPr>
          </a:p>
        </p:txBody>
      </p:sp>
      <p:graphicFrame>
        <p:nvGraphicFramePr>
          <p:cNvPr id="9" name="Table 8"/>
          <p:cNvGraphicFramePr>
            <a:graphicFrameLocks noGrp="1"/>
          </p:cNvGraphicFramePr>
          <p:nvPr/>
        </p:nvGraphicFramePr>
        <p:xfrm>
          <a:off x="1310640" y="3505201"/>
          <a:ext cx="6080760" cy="1200097"/>
        </p:xfrm>
        <a:graphic>
          <a:graphicData uri="http://schemas.openxmlformats.org/drawingml/2006/table">
            <a:tbl>
              <a:tblPr/>
              <a:tblGrid>
                <a:gridCol w="297180">
                  <a:extLst>
                    <a:ext uri="{9D8B030D-6E8A-4147-A177-3AD203B41FA5}">
                      <a16:colId xmlns:a16="http://schemas.microsoft.com/office/drawing/2014/main" val="20000"/>
                    </a:ext>
                  </a:extLst>
                </a:gridCol>
                <a:gridCol w="5783580">
                  <a:extLst>
                    <a:ext uri="{9D8B030D-6E8A-4147-A177-3AD203B41FA5}">
                      <a16:colId xmlns:a16="http://schemas.microsoft.com/office/drawing/2014/main" val="20001"/>
                    </a:ext>
                  </a:extLst>
                </a:gridCol>
              </a:tblGrid>
              <a:tr h="358849">
                <a:tc>
                  <a:txBody>
                    <a:bodyPr/>
                    <a:lstStyle/>
                    <a:p>
                      <a:pPr marL="0" marR="0">
                        <a:lnSpc>
                          <a:spcPct val="115000"/>
                        </a:lnSpc>
                        <a:spcBef>
                          <a:spcPts val="0"/>
                        </a:spcBef>
                        <a:spcAft>
                          <a:spcPts val="0"/>
                        </a:spcAft>
                      </a:pPr>
                      <a:r>
                        <a:rPr lang="en-US" sz="1600" b="1" dirty="0">
                          <a:latin typeface="Calibri"/>
                          <a:ea typeface="Calibri"/>
                          <a:cs typeface="Aharoni"/>
                        </a:rPr>
                        <a:t>1</a:t>
                      </a:r>
                      <a:endParaRPr lang="en-US"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dirty="0">
                          <a:latin typeface="Calibri"/>
                          <a:ea typeface="Calibri"/>
                          <a:cs typeface="Aharoni"/>
                        </a:rPr>
                        <a:t>My teacher knows a lot about what is taught.</a:t>
                      </a:r>
                      <a:endParaRPr lang="en-US"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marL="0" marR="0">
                        <a:lnSpc>
                          <a:spcPct val="115000"/>
                        </a:lnSpc>
                        <a:spcBef>
                          <a:spcPts val="0"/>
                        </a:spcBef>
                        <a:spcAft>
                          <a:spcPts val="0"/>
                        </a:spcAft>
                      </a:pPr>
                      <a:r>
                        <a:rPr lang="en-US" sz="1600" b="1" dirty="0">
                          <a:latin typeface="Calibri"/>
                          <a:ea typeface="Calibri"/>
                          <a:cs typeface="Aharoni"/>
                        </a:rPr>
                        <a:t>2</a:t>
                      </a:r>
                      <a:endParaRPr lang="en-US"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dirty="0">
                          <a:latin typeface="Calibri"/>
                          <a:ea typeface="Calibri"/>
                          <a:cs typeface="Aharoni"/>
                        </a:rPr>
                        <a:t>My teacher uses a variety of teaching practices during class.</a:t>
                      </a:r>
                      <a:endParaRPr lang="en-US"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marL="0" marR="0">
                        <a:lnSpc>
                          <a:spcPct val="115000"/>
                        </a:lnSpc>
                        <a:spcBef>
                          <a:spcPts val="0"/>
                        </a:spcBef>
                        <a:spcAft>
                          <a:spcPts val="0"/>
                        </a:spcAft>
                      </a:pPr>
                      <a:r>
                        <a:rPr lang="en-US" sz="1600" b="1" dirty="0">
                          <a:latin typeface="Calibri"/>
                          <a:ea typeface="Calibri"/>
                          <a:cs typeface="Aharoni"/>
                        </a:rPr>
                        <a:t>3</a:t>
                      </a:r>
                      <a:endParaRPr lang="en-US"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dirty="0">
                          <a:latin typeface="Calibri"/>
                          <a:ea typeface="Calibri"/>
                          <a:cs typeface="Aharoni"/>
                        </a:rPr>
                        <a:t>My teacher prepares materials in advance and has them ready to use.</a:t>
                      </a:r>
                      <a:endParaRPr lang="en-US"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502786" name="Rectangle 2"/>
          <p:cNvSpPr>
            <a:spLocks noChangeArrowheads="1"/>
          </p:cNvSpPr>
          <p:nvPr/>
        </p:nvSpPr>
        <p:spPr bwMode="auto">
          <a:xfrm>
            <a:off x="2057400" y="3048000"/>
            <a:ext cx="4641014"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mj-lt"/>
                <a:ea typeface="Calibri" pitchFamily="34" charset="0"/>
                <a:cs typeface="Aharoni" pitchFamily="2" charset="-79"/>
              </a:rPr>
              <a:t>6-8 Student Perception Survey</a:t>
            </a:r>
            <a:endParaRPr kumimoji="0" lang="en-US" sz="800" b="0" i="0" u="none" strike="noStrike" cap="none" normalizeH="0" baseline="0" dirty="0">
              <a:ln>
                <a:noFill/>
              </a:ln>
              <a:solidFill>
                <a:schemeClr val="tx1"/>
              </a:solidFill>
              <a:effectLst/>
              <a:latin typeface="+mj-lt"/>
              <a:cs typeface="Arial" pitchFamily="34" charset="0"/>
            </a:endParaRPr>
          </a:p>
        </p:txBody>
      </p:sp>
      <p:graphicFrame>
        <p:nvGraphicFramePr>
          <p:cNvPr id="11" name="Table 10"/>
          <p:cNvGraphicFramePr>
            <a:graphicFrameLocks noGrp="1"/>
          </p:cNvGraphicFramePr>
          <p:nvPr/>
        </p:nvGraphicFramePr>
        <p:xfrm>
          <a:off x="1295400" y="5334000"/>
          <a:ext cx="6080760" cy="841248"/>
        </p:xfrm>
        <a:graphic>
          <a:graphicData uri="http://schemas.openxmlformats.org/drawingml/2006/table">
            <a:tbl>
              <a:tblPr/>
              <a:tblGrid>
                <a:gridCol w="317500">
                  <a:extLst>
                    <a:ext uri="{9D8B030D-6E8A-4147-A177-3AD203B41FA5}">
                      <a16:colId xmlns:a16="http://schemas.microsoft.com/office/drawing/2014/main" val="20000"/>
                    </a:ext>
                  </a:extLst>
                </a:gridCol>
                <a:gridCol w="5763260">
                  <a:extLst>
                    <a:ext uri="{9D8B030D-6E8A-4147-A177-3AD203B41FA5}">
                      <a16:colId xmlns:a16="http://schemas.microsoft.com/office/drawing/2014/main" val="20001"/>
                    </a:ext>
                  </a:extLst>
                </a:gridCol>
              </a:tblGrid>
              <a:tr h="0">
                <a:tc>
                  <a:txBody>
                    <a:bodyPr/>
                    <a:lstStyle/>
                    <a:p>
                      <a:pPr marL="0" marR="0">
                        <a:lnSpc>
                          <a:spcPct val="115000"/>
                        </a:lnSpc>
                        <a:spcBef>
                          <a:spcPts val="0"/>
                        </a:spcBef>
                        <a:spcAft>
                          <a:spcPts val="0"/>
                        </a:spcAft>
                      </a:pPr>
                      <a:r>
                        <a:rPr lang="en-US" sz="1600" b="1" dirty="0">
                          <a:latin typeface="Calibri"/>
                          <a:ea typeface="Calibri"/>
                          <a:cs typeface="Aharoni"/>
                        </a:rPr>
                        <a:t>1</a:t>
                      </a:r>
                      <a:endParaRPr lang="en-US"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dirty="0">
                          <a:latin typeface="Calibri"/>
                          <a:ea typeface="Calibri"/>
                          <a:cs typeface="Aharoni"/>
                        </a:rPr>
                        <a:t>My teacher has deep knowledge of the subject he/she teaches.</a:t>
                      </a:r>
                      <a:endParaRPr lang="en-US"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marL="0" marR="0">
                        <a:lnSpc>
                          <a:spcPct val="115000"/>
                        </a:lnSpc>
                        <a:spcBef>
                          <a:spcPts val="0"/>
                        </a:spcBef>
                        <a:spcAft>
                          <a:spcPts val="0"/>
                        </a:spcAft>
                      </a:pPr>
                      <a:r>
                        <a:rPr lang="en-US" sz="1600" b="1" dirty="0">
                          <a:latin typeface="Calibri"/>
                          <a:ea typeface="Calibri"/>
                          <a:cs typeface="Aharoni"/>
                        </a:rPr>
                        <a:t>2</a:t>
                      </a:r>
                      <a:endParaRPr lang="en-US"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dirty="0">
                          <a:latin typeface="Calibri"/>
                          <a:ea typeface="Calibri"/>
                          <a:cs typeface="Aharoni"/>
                        </a:rPr>
                        <a:t>My teacher uses a variety of teaching strategies during class.</a:t>
                      </a:r>
                      <a:endParaRPr lang="en-US"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marL="0" marR="0">
                        <a:lnSpc>
                          <a:spcPct val="115000"/>
                        </a:lnSpc>
                        <a:spcBef>
                          <a:spcPts val="0"/>
                        </a:spcBef>
                        <a:spcAft>
                          <a:spcPts val="0"/>
                        </a:spcAft>
                      </a:pPr>
                      <a:r>
                        <a:rPr lang="en-US" sz="1600" b="1" dirty="0">
                          <a:latin typeface="Calibri"/>
                          <a:ea typeface="Calibri"/>
                          <a:cs typeface="Aharoni"/>
                        </a:rPr>
                        <a:t>3</a:t>
                      </a:r>
                      <a:endParaRPr lang="en-US"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dirty="0">
                          <a:latin typeface="Calibri"/>
                          <a:ea typeface="Calibri"/>
                          <a:cs typeface="Aharoni"/>
                        </a:rPr>
                        <a:t>My teacher creates well-organized and well-developed lessons.</a:t>
                      </a:r>
                      <a:endParaRPr lang="en-US"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502787" name="Rectangle 3"/>
          <p:cNvSpPr>
            <a:spLocks noChangeArrowheads="1"/>
          </p:cNvSpPr>
          <p:nvPr/>
        </p:nvSpPr>
        <p:spPr bwMode="auto">
          <a:xfrm>
            <a:off x="2133600" y="4876800"/>
            <a:ext cx="4814138"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mj-lt"/>
                <a:ea typeface="Calibri" pitchFamily="34" charset="0"/>
                <a:cs typeface="Aharoni" pitchFamily="2" charset="-79"/>
              </a:rPr>
              <a:t>9-12 Student Perception Survey</a:t>
            </a:r>
            <a:endParaRPr kumimoji="0" lang="en-US" sz="800" b="0" i="0" u="none" strike="noStrike" cap="none" normalizeH="0" baseline="0" dirty="0">
              <a:ln>
                <a:noFill/>
              </a:ln>
              <a:solidFill>
                <a:schemeClr val="tx1"/>
              </a:solidFill>
              <a:effectLst/>
              <a:latin typeface="+mj-lt"/>
              <a:cs typeface="Arial" pitchFamily="34" charset="0"/>
            </a:endParaRPr>
          </a:p>
        </p:txBody>
      </p:sp>
    </p:spTree>
    <p:extLst>
      <p:ext uri="{BB962C8B-B14F-4D97-AF65-F5344CB8AC3E}">
        <p14:creationId xmlns:p14="http://schemas.microsoft.com/office/powerpoint/2010/main" val="725538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3200" b="1" dirty="0">
                <a:latin typeface="+mn-lt"/>
              </a:rPr>
              <a:t>Student Growth and Academic Achievement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762000" y="-152400"/>
            <a:ext cx="7543800" cy="1143000"/>
          </a:xfrm>
        </p:spPr>
        <p:txBody>
          <a:bodyPr/>
          <a:lstStyle/>
          <a:p>
            <a:pPr algn="ctr"/>
            <a:r>
              <a:rPr lang="en-US" b="1" dirty="0"/>
              <a:t>Agenda</a:t>
            </a:r>
          </a:p>
        </p:txBody>
      </p:sp>
      <p:sp>
        <p:nvSpPr>
          <p:cNvPr id="23555" name="Content Placeholder 2"/>
          <p:cNvSpPr>
            <a:spLocks noGrp="1"/>
          </p:cNvSpPr>
          <p:nvPr>
            <p:ph idx="1"/>
          </p:nvPr>
        </p:nvSpPr>
        <p:spPr>
          <a:xfrm>
            <a:off x="457200" y="304800"/>
            <a:ext cx="8229600" cy="5867400"/>
          </a:xfrm>
        </p:spPr>
        <p:txBody>
          <a:bodyPr>
            <a:noAutofit/>
          </a:bodyPr>
          <a:lstStyle/>
          <a:p>
            <a:pPr>
              <a:buNone/>
            </a:pPr>
            <a:endParaRPr lang="en-US" sz="2800" b="1" dirty="0">
              <a:solidFill>
                <a:schemeClr val="tx2"/>
              </a:solidFill>
            </a:endParaRPr>
          </a:p>
          <a:p>
            <a:pPr>
              <a:buNone/>
            </a:pPr>
            <a:endParaRPr lang="en-US" sz="2800" b="1" dirty="0">
              <a:solidFill>
                <a:schemeClr val="tx2"/>
              </a:solidFill>
            </a:endParaRPr>
          </a:p>
          <a:p>
            <a:pPr>
              <a:buFont typeface="Arial" pitchFamily="34" charset="0"/>
              <a:buChar char="•"/>
            </a:pPr>
            <a:r>
              <a:rPr lang="en-US" sz="2800" b="1" dirty="0">
                <a:solidFill>
                  <a:schemeClr val="tx2"/>
                </a:solidFill>
              </a:rPr>
              <a:t>Rationale/Purpose</a:t>
            </a:r>
          </a:p>
          <a:p>
            <a:r>
              <a:rPr lang="en-US" sz="2800" b="1" dirty="0">
                <a:solidFill>
                  <a:schemeClr val="tx2"/>
                </a:solidFill>
              </a:rPr>
              <a:t>Overview of Gwinnett Teacher Effectiveness System (GTES)</a:t>
            </a:r>
          </a:p>
          <a:p>
            <a:r>
              <a:rPr lang="en-US" sz="2800" b="1" dirty="0">
                <a:solidFill>
                  <a:schemeClr val="tx2"/>
                </a:solidFill>
              </a:rPr>
              <a:t>Introduction to Teacher Assessment on Performance Standards (TAPS)</a:t>
            </a:r>
          </a:p>
          <a:p>
            <a:r>
              <a:rPr lang="en-US" sz="2800" b="1" dirty="0">
                <a:solidFill>
                  <a:schemeClr val="tx2"/>
                </a:solidFill>
              </a:rPr>
              <a:t>Introduction to Student Growth Academic Achievement </a:t>
            </a:r>
          </a:p>
          <a:p>
            <a:r>
              <a:rPr lang="en-US" sz="2800" b="1" dirty="0">
                <a:solidFill>
                  <a:schemeClr val="bg1">
                    <a:lumMod val="50000"/>
                  </a:schemeClr>
                </a:solidFill>
              </a:rPr>
              <a:t>Q &amp; A session</a:t>
            </a:r>
          </a:p>
        </p:txBody>
      </p:sp>
      <p:sp>
        <p:nvSpPr>
          <p:cNvPr id="5" name="Slide Number Placeholder 4"/>
          <p:cNvSpPr>
            <a:spLocks noGrp="1"/>
          </p:cNvSpPr>
          <p:nvPr>
            <p:ph type="sldNum" sz="quarter" idx="12"/>
          </p:nvPr>
        </p:nvSpPr>
        <p:spPr>
          <a:xfrm>
            <a:off x="8077201" y="6356351"/>
            <a:ext cx="609600" cy="365125"/>
          </a:xfrm>
          <a:prstGeom prst="rect">
            <a:avLst/>
          </a:prstGeom>
        </p:spPr>
        <p:txBody>
          <a:bodyPr lIns="91297" tIns="45652" rIns="91297" bIns="45652"/>
          <a:lstStyle/>
          <a:p>
            <a:pPr>
              <a:defRPr/>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Gwinnett Teacher Effectiveness System</a:t>
            </a:r>
          </a:p>
        </p:txBody>
      </p:sp>
      <p:graphicFrame>
        <p:nvGraphicFramePr>
          <p:cNvPr id="4" name="Content Placeholder 3"/>
          <p:cNvGraphicFramePr>
            <a:graphicFrameLocks noGrp="1"/>
          </p:cNvGraphicFramePr>
          <p:nvPr>
            <p:ph idx="1"/>
          </p:nvPr>
        </p:nvGraphicFramePr>
        <p:xfrm>
          <a:off x="457200" y="1143000"/>
          <a:ext cx="8686800" cy="5715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Student Growth and Academic Achievement Categories</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GTES</a:t>
            </a:r>
            <a:br>
              <a:rPr lang="en-US" b="1" dirty="0"/>
            </a:br>
            <a:r>
              <a:rPr lang="en-US" b="1" dirty="0"/>
              <a:t> Training Dates</a:t>
            </a:r>
          </a:p>
        </p:txBody>
      </p:sp>
      <p:sp>
        <p:nvSpPr>
          <p:cNvPr id="3" name="Content Placeholder 2"/>
          <p:cNvSpPr>
            <a:spLocks noGrp="1"/>
          </p:cNvSpPr>
          <p:nvPr>
            <p:ph idx="1"/>
          </p:nvPr>
        </p:nvSpPr>
        <p:spPr>
          <a:xfrm>
            <a:off x="457200" y="1752600"/>
            <a:ext cx="8229600" cy="4373563"/>
          </a:xfrm>
        </p:spPr>
        <p:txBody>
          <a:bodyPr/>
          <a:lstStyle/>
          <a:p>
            <a:pPr algn="ctr">
              <a:lnSpc>
                <a:spcPct val="150000"/>
              </a:lnSpc>
            </a:pPr>
            <a:r>
              <a:rPr lang="en-US" b="1" dirty="0">
                <a:solidFill>
                  <a:schemeClr val="tx2">
                    <a:lumMod val="75000"/>
                  </a:schemeClr>
                </a:solidFill>
              </a:rPr>
              <a:t>May 30, 2013:  9-11 a.m.</a:t>
            </a:r>
          </a:p>
          <a:p>
            <a:pPr algn="ctr">
              <a:lnSpc>
                <a:spcPct val="150000"/>
              </a:lnSpc>
            </a:pPr>
            <a:r>
              <a:rPr lang="en-US" b="1" dirty="0">
                <a:solidFill>
                  <a:schemeClr val="tx2">
                    <a:lumMod val="75000"/>
                  </a:schemeClr>
                </a:solidFill>
              </a:rPr>
              <a:t>June 14, 2013:  9-11 a.m.</a:t>
            </a:r>
          </a:p>
          <a:p>
            <a:pPr algn="ctr">
              <a:lnSpc>
                <a:spcPct val="150000"/>
              </a:lnSpc>
            </a:pPr>
            <a:r>
              <a:rPr lang="en-US" b="1" dirty="0">
                <a:solidFill>
                  <a:schemeClr val="tx2">
                    <a:lumMod val="75000"/>
                  </a:schemeClr>
                </a:solidFill>
              </a:rPr>
              <a:t>June 27, 2013:  9-11 a.m.</a:t>
            </a:r>
          </a:p>
          <a:p>
            <a:pPr algn="ctr">
              <a:lnSpc>
                <a:spcPct val="150000"/>
              </a:lnSpc>
            </a:pPr>
            <a:r>
              <a:rPr lang="en-US" b="1" dirty="0">
                <a:solidFill>
                  <a:schemeClr val="tx2">
                    <a:lumMod val="75000"/>
                  </a:schemeClr>
                </a:solidFill>
              </a:rPr>
              <a:t>July 11, 2013:  9-11 a.m.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3"/>
          <p:cNvSpPr>
            <a:spLocks noGrp="1"/>
          </p:cNvSpPr>
          <p:nvPr>
            <p:ph type="title"/>
          </p:nvPr>
        </p:nvSpPr>
        <p:spPr>
          <a:xfrm>
            <a:off x="228600" y="990600"/>
            <a:ext cx="8670878" cy="685800"/>
          </a:xfrm>
        </p:spPr>
        <p:txBody>
          <a:bodyPr>
            <a:noAutofit/>
          </a:bodyPr>
          <a:lstStyle/>
          <a:p>
            <a:pPr algn="ctr"/>
            <a:r>
              <a:rPr lang="en-US" sz="4400" b="1" dirty="0"/>
              <a:t>Why is GCPS changing its personnel evaluation system?</a:t>
            </a:r>
          </a:p>
        </p:txBody>
      </p:sp>
      <p:graphicFrame>
        <p:nvGraphicFramePr>
          <p:cNvPr id="4100" name="Content Placeholder 7"/>
          <p:cNvGraphicFramePr>
            <a:graphicFrameLocks noGrp="1"/>
          </p:cNvGraphicFramePr>
          <p:nvPr>
            <p:ph idx="1"/>
            <p:extLst>
              <p:ext uri="{D42A27DB-BD31-4B8C-83A1-F6EECF244321}">
                <p14:modId xmlns:p14="http://schemas.microsoft.com/office/powerpoint/2010/main" val="2267570189"/>
              </p:ext>
            </p:extLst>
          </p:nvPr>
        </p:nvGraphicFramePr>
        <p:xfrm>
          <a:off x="207963" y="2460625"/>
          <a:ext cx="6323012" cy="3362325"/>
        </p:xfrm>
        <a:graphic>
          <a:graphicData uri="http://schemas.openxmlformats.org/presentationml/2006/ole">
            <mc:AlternateContent xmlns:mc="http://schemas.openxmlformats.org/markup-compatibility/2006">
              <mc:Choice xmlns:v="urn:schemas-microsoft-com:vml" Requires="v">
                <p:oleObj spid="_x0000_s1031" name="Worksheet" r:id="rId3" imgW="8077320" imgH="4295685" progId="Excel.Sheet.8">
                  <p:embed/>
                </p:oleObj>
              </mc:Choice>
              <mc:Fallback>
                <p:oleObj name="Worksheet" r:id="rId3" imgW="8077320" imgH="4295685" progId="Excel.Sheet.8">
                  <p:embed/>
                  <p:pic>
                    <p:nvPicPr>
                      <p:cNvPr id="0" name="Picture 7"/>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7963" y="2460625"/>
                        <a:ext cx="6323012" cy="3362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p:nvPr/>
        </p:nvSpPr>
        <p:spPr>
          <a:xfrm>
            <a:off x="6553200" y="1981208"/>
            <a:ext cx="2362200" cy="4524178"/>
          </a:xfrm>
          <a:prstGeom prst="rect">
            <a:avLst/>
          </a:prstGeom>
          <a:noFill/>
        </p:spPr>
        <p:txBody>
          <a:bodyPr wrap="square" lIns="91297" tIns="45652" rIns="91297" bIns="45652">
            <a:spAutoFit/>
          </a:bodyPr>
          <a:lstStyle/>
          <a:p>
            <a:pPr fontAlgn="auto">
              <a:spcBef>
                <a:spcPts val="0"/>
              </a:spcBef>
              <a:spcAft>
                <a:spcPts val="0"/>
              </a:spcAft>
            </a:pPr>
            <a:r>
              <a:rPr lang="en-US" dirty="0">
                <a:solidFill>
                  <a:prstClr val="black"/>
                </a:solidFill>
                <a:latin typeface="+mj-lt"/>
                <a:ea typeface="+mn-ea"/>
                <a:cs typeface="Arial" pitchFamily="34" charset="0"/>
              </a:rPr>
              <a:t>In 2008-09, approximately 11,700 teachers were rated satisfactory, while only about 70 received an  unsatisfactory rating. </a:t>
            </a:r>
          </a:p>
          <a:p>
            <a:pPr fontAlgn="auto">
              <a:spcBef>
                <a:spcPts val="0"/>
              </a:spcBef>
              <a:spcAft>
                <a:spcPts val="0"/>
              </a:spcAft>
            </a:pPr>
            <a:endParaRPr lang="en-US" dirty="0">
              <a:solidFill>
                <a:prstClr val="black"/>
              </a:solidFill>
              <a:latin typeface="+mj-lt"/>
              <a:ea typeface="+mn-ea"/>
              <a:cs typeface="Arial" pitchFamily="34" charset="0"/>
            </a:endParaRPr>
          </a:p>
          <a:p>
            <a:pPr fontAlgn="auto">
              <a:spcBef>
                <a:spcPts val="0"/>
              </a:spcBef>
              <a:spcAft>
                <a:spcPts val="0"/>
              </a:spcAft>
            </a:pPr>
            <a:r>
              <a:rPr lang="en-US" dirty="0">
                <a:solidFill>
                  <a:prstClr val="black"/>
                </a:solidFill>
                <a:latin typeface="+mj-lt"/>
                <a:ea typeface="+mn-ea"/>
                <a:cs typeface="Arial" pitchFamily="34" charset="0"/>
              </a:rPr>
              <a:t>These results provide little useful information about the variation in the effectiveness of our teaching staff.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Line 2"/>
          <p:cNvSpPr>
            <a:spLocks noChangeShapeType="1"/>
          </p:cNvSpPr>
          <p:nvPr/>
        </p:nvSpPr>
        <p:spPr bwMode="auto">
          <a:xfrm>
            <a:off x="2362200" y="2667000"/>
            <a:ext cx="0" cy="1524000"/>
          </a:xfrm>
          <a:prstGeom prst="line">
            <a:avLst/>
          </a:prstGeom>
          <a:noFill/>
          <a:ln w="12700">
            <a:solidFill>
              <a:schemeClr val="tx1"/>
            </a:solidFill>
            <a:round/>
            <a:headEnd/>
            <a:tailEnd/>
          </a:ln>
        </p:spPr>
        <p:txBody>
          <a:bodyPr lIns="91297" tIns="45652" rIns="91297" bIns="45652"/>
          <a:lstStyle/>
          <a:p>
            <a:endParaRPr lang="en-US" dirty="0">
              <a:latin typeface="+mj-lt"/>
            </a:endParaRPr>
          </a:p>
        </p:txBody>
      </p:sp>
      <p:sp>
        <p:nvSpPr>
          <p:cNvPr id="24" name="Slide Number Placeholder 23"/>
          <p:cNvSpPr>
            <a:spLocks noGrp="1"/>
          </p:cNvSpPr>
          <p:nvPr>
            <p:ph type="sldNum" sz="quarter" idx="12"/>
          </p:nvPr>
        </p:nvSpPr>
        <p:spPr>
          <a:xfrm>
            <a:off x="8077201" y="6356351"/>
            <a:ext cx="609600" cy="365125"/>
          </a:xfrm>
          <a:prstGeom prst="rect">
            <a:avLst/>
          </a:prstGeom>
        </p:spPr>
        <p:txBody>
          <a:bodyPr lIns="91297" tIns="45652" rIns="91297" bIns="45652"/>
          <a:lstStyle/>
          <a:p>
            <a:pPr>
              <a:defRPr/>
            </a:pPr>
            <a:endParaRPr lang="en-US" dirty="0">
              <a:latin typeface="+mj-lt"/>
            </a:endParaRPr>
          </a:p>
        </p:txBody>
      </p:sp>
      <p:sp>
        <p:nvSpPr>
          <p:cNvPr id="41987" name="Rectangle 3"/>
          <p:cNvSpPr>
            <a:spLocks noGrp="1" noChangeArrowheads="1"/>
          </p:cNvSpPr>
          <p:nvPr>
            <p:ph type="title" idx="4294967295"/>
          </p:nvPr>
        </p:nvSpPr>
        <p:spPr>
          <a:xfrm>
            <a:off x="0" y="381000"/>
            <a:ext cx="9144000" cy="762000"/>
          </a:xfrm>
        </p:spPr>
        <p:txBody>
          <a:bodyPr anchor="b">
            <a:noAutofit/>
          </a:bodyPr>
          <a:lstStyle/>
          <a:p>
            <a:pPr eaLnBrk="1" hangingPunct="1"/>
            <a:r>
              <a:rPr lang="en-US" sz="3600" b="1" dirty="0"/>
              <a:t>Qualities of Effective Teachers Model</a:t>
            </a:r>
          </a:p>
        </p:txBody>
      </p:sp>
      <p:sp>
        <p:nvSpPr>
          <p:cNvPr id="21514" name="Text Box 10"/>
          <p:cNvSpPr txBox="1">
            <a:spLocks noChangeArrowheads="1"/>
          </p:cNvSpPr>
          <p:nvPr/>
        </p:nvSpPr>
        <p:spPr bwMode="auto">
          <a:xfrm>
            <a:off x="1600201" y="4191011"/>
            <a:ext cx="1524000" cy="461963"/>
          </a:xfrm>
          <a:prstGeom prst="rect">
            <a:avLst/>
          </a:prstGeom>
          <a:solidFill>
            <a:schemeClr val="bg1">
              <a:lumMod val="75000"/>
            </a:schemeClr>
          </a:solidFill>
          <a:ln w="28575">
            <a:solidFill>
              <a:schemeClr val="tx1"/>
            </a:solidFill>
            <a:miter lim="800000"/>
            <a:headEnd/>
            <a:tailEnd/>
          </a:ln>
        </p:spPr>
        <p:txBody>
          <a:bodyPr lIns="91297" tIns="45652" rIns="91297" bIns="45652" anchor="ctr">
            <a:spAutoFit/>
          </a:bodyP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algn="ctr" eaLnBrk="0" hangingPunct="0">
              <a:spcBef>
                <a:spcPct val="50000"/>
              </a:spcBef>
              <a:defRPr/>
            </a:pPr>
            <a:r>
              <a:rPr lang="en-US" dirty="0">
                <a:solidFill>
                  <a:srgbClr val="191B37"/>
                </a:solidFill>
                <a:latin typeface="+mj-lt"/>
              </a:rPr>
              <a:t>The Person</a:t>
            </a:r>
            <a:endParaRPr lang="en-US" sz="2400" dirty="0">
              <a:solidFill>
                <a:srgbClr val="191B37"/>
              </a:solidFill>
              <a:latin typeface="+mj-lt"/>
            </a:endParaRPr>
          </a:p>
        </p:txBody>
      </p:sp>
      <p:sp>
        <p:nvSpPr>
          <p:cNvPr id="21516" name="Text Box 12"/>
          <p:cNvSpPr txBox="1">
            <a:spLocks noChangeArrowheads="1"/>
          </p:cNvSpPr>
          <p:nvPr/>
        </p:nvSpPr>
        <p:spPr bwMode="auto">
          <a:xfrm>
            <a:off x="176213" y="5410206"/>
            <a:ext cx="8305800" cy="738526"/>
          </a:xfrm>
          <a:prstGeom prst="rect">
            <a:avLst/>
          </a:prstGeom>
          <a:noFill/>
          <a:ln>
            <a:noFill/>
          </a:ln>
        </p:spPr>
        <p:txBody>
          <a:bodyPr lIns="91297" tIns="45652" rIns="91297" bIns="45652">
            <a:spAutoFit/>
          </a:bodyP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0" hangingPunct="0">
              <a:spcBef>
                <a:spcPts val="0"/>
              </a:spcBef>
              <a:defRPr/>
            </a:pPr>
            <a:r>
              <a:rPr lang="en-US" sz="1400" dirty="0">
                <a:latin typeface="+mj-lt"/>
              </a:rPr>
              <a:t>Source: Stronge, Qualities of Effective Teachers, ASCD, 2007</a:t>
            </a:r>
          </a:p>
          <a:p>
            <a:pPr eaLnBrk="0" hangingPunct="0">
              <a:spcBef>
                <a:spcPts val="0"/>
              </a:spcBef>
              <a:defRPr/>
            </a:pPr>
            <a:r>
              <a:rPr lang="en-US" sz="1400" dirty="0">
                <a:latin typeface="+mj-lt"/>
              </a:rPr>
              <a:t>Diagram used with the Permission of Linda Hutchinson, Doctoral Student, The College of William and Mary</a:t>
            </a:r>
          </a:p>
        </p:txBody>
      </p:sp>
      <p:sp>
        <p:nvSpPr>
          <p:cNvPr id="41990" name="Line 14"/>
          <p:cNvSpPr>
            <a:spLocks noChangeShapeType="1"/>
          </p:cNvSpPr>
          <p:nvPr/>
        </p:nvSpPr>
        <p:spPr bwMode="auto">
          <a:xfrm>
            <a:off x="1905000" y="2057400"/>
            <a:ext cx="5105400" cy="0"/>
          </a:xfrm>
          <a:prstGeom prst="line">
            <a:avLst/>
          </a:prstGeom>
          <a:noFill/>
          <a:ln w="12700">
            <a:solidFill>
              <a:schemeClr val="tx1"/>
            </a:solidFill>
            <a:round/>
            <a:headEnd/>
            <a:tailEnd/>
          </a:ln>
        </p:spPr>
        <p:txBody>
          <a:bodyPr lIns="91297" tIns="45652" rIns="91297" bIns="45652"/>
          <a:lstStyle/>
          <a:p>
            <a:endParaRPr lang="en-US" dirty="0">
              <a:latin typeface="+mj-lt"/>
            </a:endParaRPr>
          </a:p>
        </p:txBody>
      </p:sp>
      <p:sp>
        <p:nvSpPr>
          <p:cNvPr id="41991" name="Line 15"/>
          <p:cNvSpPr>
            <a:spLocks noChangeShapeType="1"/>
          </p:cNvSpPr>
          <p:nvPr/>
        </p:nvSpPr>
        <p:spPr bwMode="auto">
          <a:xfrm flipV="1">
            <a:off x="4572000" y="1722439"/>
            <a:ext cx="0" cy="334962"/>
          </a:xfrm>
          <a:prstGeom prst="line">
            <a:avLst/>
          </a:prstGeom>
          <a:noFill/>
          <a:ln w="12700">
            <a:solidFill>
              <a:schemeClr val="tx1"/>
            </a:solidFill>
            <a:round/>
            <a:headEnd/>
            <a:tailEnd/>
          </a:ln>
        </p:spPr>
        <p:txBody>
          <a:bodyPr lIns="91297" tIns="45652" rIns="91297" bIns="45652"/>
          <a:lstStyle/>
          <a:p>
            <a:endParaRPr lang="en-US" dirty="0">
              <a:latin typeface="+mj-lt"/>
            </a:endParaRPr>
          </a:p>
        </p:txBody>
      </p:sp>
      <p:sp>
        <p:nvSpPr>
          <p:cNvPr id="41992" name="Line 16"/>
          <p:cNvSpPr>
            <a:spLocks noChangeShapeType="1"/>
          </p:cNvSpPr>
          <p:nvPr/>
        </p:nvSpPr>
        <p:spPr bwMode="auto">
          <a:xfrm>
            <a:off x="1905000" y="2057400"/>
            <a:ext cx="0" cy="228600"/>
          </a:xfrm>
          <a:prstGeom prst="line">
            <a:avLst/>
          </a:prstGeom>
          <a:noFill/>
          <a:ln w="12700">
            <a:solidFill>
              <a:schemeClr val="tx1"/>
            </a:solidFill>
            <a:round/>
            <a:headEnd/>
            <a:tailEnd/>
          </a:ln>
        </p:spPr>
        <p:txBody>
          <a:bodyPr lIns="91297" tIns="45652" rIns="91297" bIns="45652"/>
          <a:lstStyle/>
          <a:p>
            <a:endParaRPr lang="en-US" dirty="0">
              <a:latin typeface="+mj-lt"/>
            </a:endParaRPr>
          </a:p>
        </p:txBody>
      </p:sp>
      <p:sp>
        <p:nvSpPr>
          <p:cNvPr id="41993" name="Line 17"/>
          <p:cNvSpPr>
            <a:spLocks noChangeShapeType="1"/>
          </p:cNvSpPr>
          <p:nvPr/>
        </p:nvSpPr>
        <p:spPr bwMode="auto">
          <a:xfrm>
            <a:off x="7010400" y="2057400"/>
            <a:ext cx="0" cy="228600"/>
          </a:xfrm>
          <a:prstGeom prst="line">
            <a:avLst/>
          </a:prstGeom>
          <a:noFill/>
          <a:ln w="12700">
            <a:solidFill>
              <a:schemeClr val="tx1"/>
            </a:solidFill>
            <a:round/>
            <a:headEnd/>
            <a:tailEnd/>
          </a:ln>
        </p:spPr>
        <p:txBody>
          <a:bodyPr lIns="91297" tIns="45652" rIns="91297" bIns="45652"/>
          <a:lstStyle/>
          <a:p>
            <a:endParaRPr lang="en-US" dirty="0">
              <a:latin typeface="+mj-lt"/>
            </a:endParaRPr>
          </a:p>
        </p:txBody>
      </p:sp>
      <p:sp>
        <p:nvSpPr>
          <p:cNvPr id="41994" name="Line 18"/>
          <p:cNvSpPr>
            <a:spLocks noChangeShapeType="1"/>
          </p:cNvSpPr>
          <p:nvPr/>
        </p:nvSpPr>
        <p:spPr bwMode="auto">
          <a:xfrm>
            <a:off x="1371600" y="2644775"/>
            <a:ext cx="0" cy="533400"/>
          </a:xfrm>
          <a:prstGeom prst="line">
            <a:avLst/>
          </a:prstGeom>
          <a:noFill/>
          <a:ln w="12700">
            <a:solidFill>
              <a:schemeClr val="tx1"/>
            </a:solidFill>
            <a:round/>
            <a:headEnd/>
            <a:tailEnd/>
          </a:ln>
        </p:spPr>
        <p:txBody>
          <a:bodyPr lIns="91297" tIns="45652" rIns="91297" bIns="45652"/>
          <a:lstStyle/>
          <a:p>
            <a:endParaRPr lang="en-US" dirty="0">
              <a:latin typeface="+mj-lt"/>
            </a:endParaRPr>
          </a:p>
        </p:txBody>
      </p:sp>
      <p:sp>
        <p:nvSpPr>
          <p:cNvPr id="41995" name="Line 19"/>
          <p:cNvSpPr>
            <a:spLocks noChangeShapeType="1"/>
          </p:cNvSpPr>
          <p:nvPr/>
        </p:nvSpPr>
        <p:spPr bwMode="auto">
          <a:xfrm>
            <a:off x="8077200" y="2714625"/>
            <a:ext cx="0" cy="1628775"/>
          </a:xfrm>
          <a:prstGeom prst="line">
            <a:avLst/>
          </a:prstGeom>
          <a:noFill/>
          <a:ln w="12700">
            <a:solidFill>
              <a:schemeClr val="tx1"/>
            </a:solidFill>
            <a:round/>
            <a:headEnd/>
            <a:tailEnd/>
          </a:ln>
        </p:spPr>
        <p:txBody>
          <a:bodyPr lIns="91297" tIns="45652" rIns="91297" bIns="45652"/>
          <a:lstStyle/>
          <a:p>
            <a:endParaRPr lang="en-US" dirty="0">
              <a:latin typeface="+mj-lt"/>
            </a:endParaRPr>
          </a:p>
        </p:txBody>
      </p:sp>
      <p:sp>
        <p:nvSpPr>
          <p:cNvPr id="41996" name="Line 20"/>
          <p:cNvSpPr>
            <a:spLocks noChangeShapeType="1"/>
          </p:cNvSpPr>
          <p:nvPr/>
        </p:nvSpPr>
        <p:spPr bwMode="auto">
          <a:xfrm flipV="1">
            <a:off x="6934200" y="2546350"/>
            <a:ext cx="0" cy="730250"/>
          </a:xfrm>
          <a:prstGeom prst="line">
            <a:avLst/>
          </a:prstGeom>
          <a:noFill/>
          <a:ln w="12700">
            <a:solidFill>
              <a:schemeClr val="tx1"/>
            </a:solidFill>
            <a:round/>
            <a:headEnd/>
            <a:tailEnd/>
          </a:ln>
        </p:spPr>
        <p:txBody>
          <a:bodyPr lIns="91297" tIns="45652" rIns="91297" bIns="45652"/>
          <a:lstStyle/>
          <a:p>
            <a:endParaRPr lang="en-US" dirty="0">
              <a:latin typeface="+mj-lt"/>
            </a:endParaRPr>
          </a:p>
        </p:txBody>
      </p:sp>
      <p:sp>
        <p:nvSpPr>
          <p:cNvPr id="41997" name="Line 21"/>
          <p:cNvSpPr>
            <a:spLocks noChangeShapeType="1"/>
          </p:cNvSpPr>
          <p:nvPr/>
        </p:nvSpPr>
        <p:spPr bwMode="auto">
          <a:xfrm flipV="1">
            <a:off x="5943600" y="2714625"/>
            <a:ext cx="0" cy="1628775"/>
          </a:xfrm>
          <a:prstGeom prst="line">
            <a:avLst/>
          </a:prstGeom>
          <a:noFill/>
          <a:ln w="12700">
            <a:solidFill>
              <a:schemeClr val="tx1"/>
            </a:solidFill>
            <a:round/>
            <a:headEnd/>
            <a:tailEnd/>
          </a:ln>
        </p:spPr>
        <p:txBody>
          <a:bodyPr lIns="91297" tIns="45652" rIns="91297" bIns="45652"/>
          <a:lstStyle/>
          <a:p>
            <a:endParaRPr lang="en-US" dirty="0">
              <a:latin typeface="+mj-lt"/>
            </a:endParaRPr>
          </a:p>
        </p:txBody>
      </p:sp>
      <p:sp>
        <p:nvSpPr>
          <p:cNvPr id="41998" name="Line 22"/>
          <p:cNvSpPr>
            <a:spLocks noChangeShapeType="1"/>
          </p:cNvSpPr>
          <p:nvPr/>
        </p:nvSpPr>
        <p:spPr bwMode="auto">
          <a:xfrm flipV="1">
            <a:off x="5334000" y="2714636"/>
            <a:ext cx="0" cy="561975"/>
          </a:xfrm>
          <a:prstGeom prst="line">
            <a:avLst/>
          </a:prstGeom>
          <a:noFill/>
          <a:ln w="12700">
            <a:solidFill>
              <a:schemeClr val="tx1"/>
            </a:solidFill>
            <a:round/>
            <a:headEnd/>
            <a:tailEnd/>
          </a:ln>
        </p:spPr>
        <p:txBody>
          <a:bodyPr lIns="91297" tIns="45652" rIns="91297" bIns="45652"/>
          <a:lstStyle/>
          <a:p>
            <a:endParaRPr lang="en-US" dirty="0">
              <a:latin typeface="+mj-lt"/>
            </a:endParaRPr>
          </a:p>
        </p:txBody>
      </p:sp>
      <p:sp>
        <p:nvSpPr>
          <p:cNvPr id="41999" name="Text Box 13"/>
          <p:cNvSpPr txBox="1">
            <a:spLocks noChangeArrowheads="1"/>
          </p:cNvSpPr>
          <p:nvPr/>
        </p:nvSpPr>
        <p:spPr bwMode="auto">
          <a:xfrm>
            <a:off x="685801" y="2252663"/>
            <a:ext cx="2362200" cy="461962"/>
          </a:xfrm>
          <a:prstGeom prst="rect">
            <a:avLst/>
          </a:prstGeom>
          <a:solidFill>
            <a:srgbClr val="E38803"/>
          </a:solidFill>
          <a:ln w="28575">
            <a:solidFill>
              <a:schemeClr val="tx1"/>
            </a:solidFill>
            <a:miter lim="800000"/>
            <a:headEnd/>
            <a:tailEnd/>
          </a:ln>
        </p:spPr>
        <p:txBody>
          <a:bodyPr lIns="91297" tIns="45652" rIns="91297" bIns="45652" anchor="ctr">
            <a:spAutoFit/>
          </a:bodyPr>
          <a:lstStyle/>
          <a:p>
            <a:pPr algn="ctr" eaLnBrk="0" hangingPunct="0">
              <a:spcBef>
                <a:spcPct val="50000"/>
              </a:spcBef>
            </a:pPr>
            <a:r>
              <a:rPr lang="en-US" dirty="0">
                <a:latin typeface="+mj-lt"/>
              </a:rPr>
              <a:t>Background</a:t>
            </a:r>
            <a:endParaRPr lang="en-US" sz="2400" dirty="0">
              <a:latin typeface="+mj-lt"/>
            </a:endParaRPr>
          </a:p>
        </p:txBody>
      </p:sp>
      <p:sp>
        <p:nvSpPr>
          <p:cNvPr id="21509" name="Text Box 5"/>
          <p:cNvSpPr txBox="1">
            <a:spLocks noChangeArrowheads="1"/>
          </p:cNvSpPr>
          <p:nvPr/>
        </p:nvSpPr>
        <p:spPr bwMode="auto">
          <a:xfrm>
            <a:off x="533400" y="2895972"/>
            <a:ext cx="1676400" cy="923192"/>
          </a:xfrm>
          <a:prstGeom prst="rect">
            <a:avLst/>
          </a:prstGeom>
          <a:solidFill>
            <a:schemeClr val="bg1">
              <a:lumMod val="75000"/>
            </a:schemeClr>
          </a:solidFill>
          <a:ln w="28575">
            <a:solidFill>
              <a:schemeClr val="tx1"/>
            </a:solidFill>
            <a:miter lim="800000"/>
            <a:headEnd/>
            <a:tailEnd/>
          </a:ln>
        </p:spPr>
        <p:txBody>
          <a:bodyPr lIns="91297" tIns="45652" rIns="91297" bIns="45652" anchor="ctr">
            <a:spAutoFit/>
          </a:bodyP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algn="ctr" eaLnBrk="0" hangingPunct="0">
              <a:spcBef>
                <a:spcPct val="50000"/>
              </a:spcBef>
              <a:defRPr/>
            </a:pPr>
            <a:r>
              <a:rPr lang="en-US" dirty="0">
                <a:solidFill>
                  <a:srgbClr val="191B37"/>
                </a:solidFill>
                <a:latin typeface="+mj-lt"/>
              </a:rPr>
              <a:t>Prerequisites</a:t>
            </a:r>
          </a:p>
          <a:p>
            <a:pPr algn="ctr" eaLnBrk="0" hangingPunct="0">
              <a:spcBef>
                <a:spcPct val="50000"/>
              </a:spcBef>
              <a:defRPr/>
            </a:pPr>
            <a:r>
              <a:rPr lang="en-US" sz="800" dirty="0">
                <a:solidFill>
                  <a:srgbClr val="191B37"/>
                </a:solidFill>
                <a:latin typeface="+mj-lt"/>
              </a:rPr>
              <a:t>Knowledge of subject matter</a:t>
            </a:r>
          </a:p>
          <a:p>
            <a:pPr algn="ctr" eaLnBrk="0" hangingPunct="0">
              <a:spcBef>
                <a:spcPct val="50000"/>
              </a:spcBef>
              <a:defRPr/>
            </a:pPr>
            <a:r>
              <a:rPr lang="en-US" sz="800" dirty="0">
                <a:solidFill>
                  <a:srgbClr val="191B37"/>
                </a:solidFill>
                <a:latin typeface="+mj-lt"/>
              </a:rPr>
              <a:t>Experience</a:t>
            </a:r>
          </a:p>
          <a:p>
            <a:pPr algn="ctr" eaLnBrk="0" hangingPunct="0">
              <a:spcBef>
                <a:spcPct val="50000"/>
              </a:spcBef>
              <a:defRPr/>
            </a:pPr>
            <a:r>
              <a:rPr lang="en-US" sz="800" dirty="0">
                <a:solidFill>
                  <a:srgbClr val="191B37"/>
                </a:solidFill>
                <a:latin typeface="+mj-lt"/>
              </a:rPr>
              <a:t>Verbal ability</a:t>
            </a:r>
          </a:p>
        </p:txBody>
      </p:sp>
      <p:sp>
        <p:nvSpPr>
          <p:cNvPr id="21511" name="Text Box 7"/>
          <p:cNvSpPr txBox="1">
            <a:spLocks noChangeArrowheads="1"/>
          </p:cNvSpPr>
          <p:nvPr/>
        </p:nvSpPr>
        <p:spPr bwMode="auto">
          <a:xfrm>
            <a:off x="3962400" y="3068876"/>
            <a:ext cx="1828800" cy="1015525"/>
          </a:xfrm>
          <a:prstGeom prst="rect">
            <a:avLst/>
          </a:prstGeom>
          <a:solidFill>
            <a:schemeClr val="bg1">
              <a:lumMod val="75000"/>
            </a:schemeClr>
          </a:solidFill>
          <a:ln w="28575">
            <a:solidFill>
              <a:schemeClr val="tx1"/>
            </a:solidFill>
            <a:miter lim="800000"/>
            <a:headEnd/>
            <a:tailEnd/>
          </a:ln>
        </p:spPr>
        <p:txBody>
          <a:bodyPr lIns="91297" tIns="45652" rIns="91297" bIns="45652" anchor="ctr">
            <a:spAutoFit/>
          </a:bodyP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algn="ctr" eaLnBrk="0" hangingPunct="0">
              <a:spcBef>
                <a:spcPts val="0"/>
              </a:spcBef>
              <a:defRPr/>
            </a:pPr>
            <a:r>
              <a:rPr lang="en-US" dirty="0">
                <a:solidFill>
                  <a:srgbClr val="191B37"/>
                </a:solidFill>
                <a:latin typeface="+mj-lt"/>
              </a:rPr>
              <a:t>Classroom Management &amp; Instruction</a:t>
            </a:r>
            <a:endParaRPr lang="en-US" sz="2400" dirty="0">
              <a:solidFill>
                <a:srgbClr val="191B37"/>
              </a:solidFill>
              <a:latin typeface="+mj-lt"/>
            </a:endParaRPr>
          </a:p>
        </p:txBody>
      </p:sp>
      <p:sp>
        <p:nvSpPr>
          <p:cNvPr id="21510" name="Text Box 6"/>
          <p:cNvSpPr txBox="1">
            <a:spLocks noChangeArrowheads="1"/>
          </p:cNvSpPr>
          <p:nvPr/>
        </p:nvSpPr>
        <p:spPr bwMode="auto">
          <a:xfrm>
            <a:off x="5108575" y="4170605"/>
            <a:ext cx="1600200" cy="1015525"/>
          </a:xfrm>
          <a:prstGeom prst="rect">
            <a:avLst/>
          </a:prstGeom>
          <a:solidFill>
            <a:schemeClr val="bg1">
              <a:lumMod val="75000"/>
            </a:schemeClr>
          </a:solidFill>
          <a:ln w="28575">
            <a:solidFill>
              <a:schemeClr val="tx1"/>
            </a:solidFill>
            <a:miter lim="800000"/>
            <a:headEnd/>
            <a:tailEnd/>
          </a:ln>
        </p:spPr>
        <p:txBody>
          <a:bodyPr lIns="91297" tIns="45652" rIns="91297" bIns="45652" anchor="ctr">
            <a:spAutoFit/>
          </a:bodyP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algn="ctr" eaLnBrk="0" hangingPunct="0">
              <a:spcBef>
                <a:spcPts val="0"/>
              </a:spcBef>
              <a:defRPr/>
            </a:pPr>
            <a:r>
              <a:rPr lang="en-US" dirty="0">
                <a:solidFill>
                  <a:srgbClr val="191B37"/>
                </a:solidFill>
                <a:latin typeface="+mj-lt"/>
              </a:rPr>
              <a:t>Organizing for Instruction</a:t>
            </a:r>
            <a:endParaRPr lang="en-US" sz="2400" dirty="0">
              <a:solidFill>
                <a:srgbClr val="191B37"/>
              </a:solidFill>
              <a:latin typeface="+mj-lt"/>
            </a:endParaRPr>
          </a:p>
        </p:txBody>
      </p:sp>
      <p:sp>
        <p:nvSpPr>
          <p:cNvPr id="21512" name="Text Box 8"/>
          <p:cNvSpPr txBox="1">
            <a:spLocks noChangeArrowheads="1"/>
          </p:cNvSpPr>
          <p:nvPr/>
        </p:nvSpPr>
        <p:spPr bwMode="auto">
          <a:xfrm>
            <a:off x="6116638" y="3301788"/>
            <a:ext cx="1676400" cy="584638"/>
          </a:xfrm>
          <a:prstGeom prst="rect">
            <a:avLst/>
          </a:prstGeom>
          <a:solidFill>
            <a:schemeClr val="bg1">
              <a:lumMod val="75000"/>
            </a:schemeClr>
          </a:solidFill>
          <a:ln w="28575">
            <a:solidFill>
              <a:schemeClr val="tx1"/>
            </a:solidFill>
            <a:miter lim="800000"/>
            <a:headEnd/>
            <a:tailEnd/>
          </a:ln>
        </p:spPr>
        <p:txBody>
          <a:bodyPr lIns="91297" tIns="45652" rIns="91297" bIns="45652" anchor="ctr">
            <a:spAutoFit/>
          </a:bodyP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algn="ctr" eaLnBrk="0" hangingPunct="0">
              <a:spcBef>
                <a:spcPct val="50000"/>
              </a:spcBef>
              <a:defRPr/>
            </a:pPr>
            <a:r>
              <a:rPr lang="en-US" sz="1600" dirty="0">
                <a:solidFill>
                  <a:srgbClr val="191B37"/>
                </a:solidFill>
                <a:latin typeface="+mj-lt"/>
              </a:rPr>
              <a:t>Implementing Instruction</a:t>
            </a:r>
          </a:p>
        </p:txBody>
      </p:sp>
      <p:sp>
        <p:nvSpPr>
          <p:cNvPr id="42004" name="Text Box 11"/>
          <p:cNvSpPr txBox="1">
            <a:spLocks noChangeArrowheads="1"/>
          </p:cNvSpPr>
          <p:nvPr/>
        </p:nvSpPr>
        <p:spPr bwMode="auto">
          <a:xfrm>
            <a:off x="5086350" y="2112805"/>
            <a:ext cx="3429000" cy="738526"/>
          </a:xfrm>
          <a:prstGeom prst="rect">
            <a:avLst/>
          </a:prstGeom>
          <a:solidFill>
            <a:srgbClr val="E38803"/>
          </a:solidFill>
          <a:ln w="28575">
            <a:solidFill>
              <a:schemeClr val="tx1"/>
            </a:solidFill>
            <a:miter lim="800000"/>
            <a:headEnd/>
            <a:tailEnd/>
          </a:ln>
        </p:spPr>
        <p:txBody>
          <a:bodyPr lIns="91297" tIns="45652" rIns="91297" bIns="45652" anchor="ctr">
            <a:spAutoFit/>
          </a:bodyPr>
          <a:lstStyle/>
          <a:p>
            <a:pPr algn="ctr" eaLnBrk="0" hangingPunct="0">
              <a:spcBef>
                <a:spcPct val="50000"/>
              </a:spcBef>
            </a:pPr>
            <a:r>
              <a:rPr lang="en-US" dirty="0">
                <a:latin typeface="+mj-lt"/>
              </a:rPr>
              <a:t>Job Responsibilities and Practices</a:t>
            </a:r>
            <a:endParaRPr lang="en-US" sz="2400" dirty="0">
              <a:latin typeface="+mj-lt"/>
            </a:endParaRPr>
          </a:p>
        </p:txBody>
      </p:sp>
      <p:sp>
        <p:nvSpPr>
          <p:cNvPr id="42005" name="Text Box 4"/>
          <p:cNvSpPr txBox="1">
            <a:spLocks noChangeArrowheads="1"/>
          </p:cNvSpPr>
          <p:nvPr/>
        </p:nvSpPr>
        <p:spPr bwMode="auto">
          <a:xfrm>
            <a:off x="3048002" y="1260486"/>
            <a:ext cx="3048000" cy="461963"/>
          </a:xfrm>
          <a:prstGeom prst="rect">
            <a:avLst/>
          </a:prstGeom>
          <a:solidFill>
            <a:srgbClr val="E7D175"/>
          </a:solidFill>
          <a:ln w="28575">
            <a:solidFill>
              <a:schemeClr val="tx1"/>
            </a:solidFill>
            <a:miter lim="800000"/>
            <a:headEnd/>
            <a:tailEnd/>
          </a:ln>
        </p:spPr>
        <p:txBody>
          <a:bodyPr lIns="91297" tIns="45652" rIns="91297" bIns="45652" anchor="ctr">
            <a:spAutoFit/>
          </a:bodyPr>
          <a:lstStyle/>
          <a:p>
            <a:pPr algn="ctr" eaLnBrk="0" hangingPunct="0">
              <a:spcBef>
                <a:spcPct val="50000"/>
              </a:spcBef>
            </a:pPr>
            <a:r>
              <a:rPr lang="en-US" b="1" dirty="0">
                <a:solidFill>
                  <a:srgbClr val="191B37"/>
                </a:solidFill>
                <a:latin typeface="+mj-lt"/>
              </a:rPr>
              <a:t>EFFECTIVE TEACHERS</a:t>
            </a:r>
            <a:endParaRPr lang="en-US" sz="2400" b="1" dirty="0">
              <a:solidFill>
                <a:srgbClr val="191B37"/>
              </a:solidFill>
              <a:latin typeface="+mj-lt"/>
            </a:endParaRPr>
          </a:p>
        </p:txBody>
      </p:sp>
      <p:sp>
        <p:nvSpPr>
          <p:cNvPr id="21513" name="Text Box 9"/>
          <p:cNvSpPr txBox="1">
            <a:spLocks noChangeArrowheads="1"/>
          </p:cNvSpPr>
          <p:nvPr/>
        </p:nvSpPr>
        <p:spPr bwMode="auto">
          <a:xfrm>
            <a:off x="7239000" y="4084647"/>
            <a:ext cx="1676400" cy="1292524"/>
          </a:xfrm>
          <a:prstGeom prst="rect">
            <a:avLst/>
          </a:prstGeom>
          <a:solidFill>
            <a:schemeClr val="bg1">
              <a:lumMod val="75000"/>
            </a:schemeClr>
          </a:solidFill>
          <a:ln w="28575">
            <a:solidFill>
              <a:schemeClr val="tx1"/>
            </a:solidFill>
            <a:miter lim="800000"/>
            <a:headEnd/>
            <a:tailEnd/>
          </a:ln>
        </p:spPr>
        <p:txBody>
          <a:bodyPr lIns="91297" tIns="45652" rIns="91297" bIns="45652">
            <a:spAutoFit/>
          </a:bodyP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algn="ctr" eaLnBrk="0" hangingPunct="0">
              <a:spcBef>
                <a:spcPct val="50000"/>
              </a:spcBef>
              <a:defRPr/>
            </a:pPr>
            <a:r>
              <a:rPr lang="en-US" dirty="0">
                <a:solidFill>
                  <a:srgbClr val="191B37"/>
                </a:solidFill>
                <a:latin typeface="+mj-lt"/>
              </a:rPr>
              <a:t>Monitoring Student Progress &amp; Potential</a:t>
            </a:r>
            <a:endParaRPr lang="en-US" sz="2400" dirty="0">
              <a:solidFill>
                <a:srgbClr val="191B37"/>
              </a:solidFill>
              <a:latin typeface="+mj-lt"/>
            </a:endParaRPr>
          </a:p>
        </p:txBody>
      </p:sp>
    </p:spTree>
  </p:cSld>
  <p:clrMapOvr>
    <a:masterClrMapping/>
  </p:clrMapOvr>
  <p:transition advTm="2100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2438400"/>
            <a:ext cx="5943600" cy="2819400"/>
          </a:xfrm>
        </p:spPr>
        <p:txBody>
          <a:bodyPr/>
          <a:lstStyle/>
          <a:p>
            <a:r>
              <a:rPr lang="en-US" b="1" dirty="0"/>
              <a:t>Overview of Gwinnett Teacher Effectiveness System</a:t>
            </a:r>
            <a:br>
              <a:rPr lang="en-US" b="1" dirty="0"/>
            </a:br>
            <a:endParaRPr lang="en-US" b="1" dirty="0"/>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1143000"/>
          </a:xfrm>
        </p:spPr>
        <p:txBody>
          <a:bodyPr>
            <a:noAutofit/>
          </a:bodyPr>
          <a:lstStyle/>
          <a:p>
            <a:r>
              <a:rPr lang="en-US" sz="4400" b="1" dirty="0"/>
              <a:t>Gwinnett Teacher Effectiveness System </a:t>
            </a:r>
          </a:p>
        </p:txBody>
      </p:sp>
      <p:graphicFrame>
        <p:nvGraphicFramePr>
          <p:cNvPr id="4" name="Content Placeholder 3"/>
          <p:cNvGraphicFramePr>
            <a:graphicFrameLocks noGrp="1"/>
          </p:cNvGraphicFramePr>
          <p:nvPr>
            <p:ph idx="1"/>
          </p:nvPr>
        </p:nvGraphicFramePr>
        <p:xfrm>
          <a:off x="304800" y="1143000"/>
          <a:ext cx="8382000" cy="5715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28600"/>
            <a:ext cx="8229600" cy="914400"/>
          </a:xfrm>
        </p:spPr>
        <p:txBody>
          <a:bodyPr>
            <a:normAutofit/>
          </a:bodyPr>
          <a:lstStyle/>
          <a:p>
            <a:r>
              <a:rPr lang="en-US" b="1" dirty="0"/>
              <a:t>GTES Evaluation Cycle:</a:t>
            </a:r>
          </a:p>
        </p:txBody>
      </p:sp>
      <p:graphicFrame>
        <p:nvGraphicFramePr>
          <p:cNvPr id="6" name="Content Placeholder 5"/>
          <p:cNvGraphicFramePr>
            <a:graphicFrameLocks noGrp="1"/>
          </p:cNvGraphicFramePr>
          <p:nvPr>
            <p:ph idx="1"/>
          </p:nvPr>
        </p:nvGraphicFramePr>
        <p:xfrm>
          <a:off x="152400" y="1219200"/>
          <a:ext cx="8686800" cy="4906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Left Brace 8"/>
          <p:cNvSpPr/>
          <p:nvPr/>
        </p:nvSpPr>
        <p:spPr>
          <a:xfrm rot="5400000">
            <a:off x="1181100" y="952500"/>
            <a:ext cx="990600" cy="2590800"/>
          </a:xfrm>
          <a:prstGeom prst="leftBrace">
            <a:avLst>
              <a:gd name="adj1" fmla="val 8333"/>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latin typeface="+mj-lt"/>
            </a:endParaRPr>
          </a:p>
        </p:txBody>
      </p:sp>
      <p:sp>
        <p:nvSpPr>
          <p:cNvPr id="10" name="Left Brace 9"/>
          <p:cNvSpPr/>
          <p:nvPr/>
        </p:nvSpPr>
        <p:spPr>
          <a:xfrm rot="5400000">
            <a:off x="4057650" y="1352550"/>
            <a:ext cx="876300" cy="1676400"/>
          </a:xfrm>
          <a:prstGeom prst="leftBrace">
            <a:avLst>
              <a:gd name="adj1" fmla="val 8333"/>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latin typeface="+mj-lt"/>
            </a:endParaRPr>
          </a:p>
        </p:txBody>
      </p:sp>
      <p:sp>
        <p:nvSpPr>
          <p:cNvPr id="11" name="Left Brace 10"/>
          <p:cNvSpPr/>
          <p:nvPr/>
        </p:nvSpPr>
        <p:spPr>
          <a:xfrm rot="5400000">
            <a:off x="6762750" y="1009650"/>
            <a:ext cx="876300" cy="2362200"/>
          </a:xfrm>
          <a:prstGeom prst="leftBrace">
            <a:avLst>
              <a:gd name="adj1" fmla="val 8333"/>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latin typeface="+mj-lt"/>
            </a:endParaRPr>
          </a:p>
        </p:txBody>
      </p:sp>
      <p:sp>
        <p:nvSpPr>
          <p:cNvPr id="12" name="TextBox 11"/>
          <p:cNvSpPr txBox="1"/>
          <p:nvPr/>
        </p:nvSpPr>
        <p:spPr>
          <a:xfrm>
            <a:off x="914400" y="1143000"/>
            <a:ext cx="1524000" cy="646331"/>
          </a:xfrm>
          <a:prstGeom prst="rect">
            <a:avLst/>
          </a:prstGeom>
          <a:noFill/>
        </p:spPr>
        <p:txBody>
          <a:bodyPr wrap="square" rtlCol="0">
            <a:spAutoFit/>
          </a:bodyPr>
          <a:lstStyle/>
          <a:p>
            <a:pPr algn="ctr"/>
            <a:r>
              <a:rPr lang="en-US" b="1" dirty="0">
                <a:latin typeface="+mj-lt"/>
              </a:rPr>
              <a:t>Planning Phase</a:t>
            </a:r>
          </a:p>
        </p:txBody>
      </p:sp>
      <p:sp>
        <p:nvSpPr>
          <p:cNvPr id="13" name="TextBox 12"/>
          <p:cNvSpPr txBox="1"/>
          <p:nvPr/>
        </p:nvSpPr>
        <p:spPr>
          <a:xfrm>
            <a:off x="3429000" y="1143000"/>
            <a:ext cx="1981200" cy="646331"/>
          </a:xfrm>
          <a:prstGeom prst="rect">
            <a:avLst/>
          </a:prstGeom>
          <a:noFill/>
        </p:spPr>
        <p:txBody>
          <a:bodyPr wrap="square" rtlCol="0">
            <a:spAutoFit/>
          </a:bodyPr>
          <a:lstStyle/>
          <a:p>
            <a:pPr algn="ctr"/>
            <a:r>
              <a:rPr lang="en-US" b="1" dirty="0">
                <a:latin typeface="+mj-lt"/>
              </a:rPr>
              <a:t>Implementation Phase</a:t>
            </a:r>
          </a:p>
        </p:txBody>
      </p:sp>
      <p:sp>
        <p:nvSpPr>
          <p:cNvPr id="14" name="TextBox 13"/>
          <p:cNvSpPr txBox="1"/>
          <p:nvPr/>
        </p:nvSpPr>
        <p:spPr>
          <a:xfrm>
            <a:off x="6477000" y="1066800"/>
            <a:ext cx="1524000" cy="646331"/>
          </a:xfrm>
          <a:prstGeom prst="rect">
            <a:avLst/>
          </a:prstGeom>
          <a:noFill/>
        </p:spPr>
        <p:txBody>
          <a:bodyPr wrap="square" rtlCol="0">
            <a:spAutoFit/>
          </a:bodyPr>
          <a:lstStyle/>
          <a:p>
            <a:pPr algn="ctr"/>
            <a:r>
              <a:rPr lang="en-US" b="1" dirty="0">
                <a:latin typeface="+mj-lt"/>
              </a:rPr>
              <a:t>Evaluation</a:t>
            </a:r>
          </a:p>
          <a:p>
            <a:pPr algn="ctr"/>
            <a:r>
              <a:rPr lang="en-US" b="1" dirty="0">
                <a:latin typeface="+mj-lt"/>
              </a:rPr>
              <a:t>Phase</a:t>
            </a:r>
          </a:p>
        </p:txBody>
      </p:sp>
    </p:spTree>
    <p:extLst>
      <p:ext uri="{BB962C8B-B14F-4D97-AF65-F5344CB8AC3E}">
        <p14:creationId xmlns:p14="http://schemas.microsoft.com/office/powerpoint/2010/main" val="1942678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4495800"/>
            <a:ext cx="6400800" cy="1219200"/>
          </a:xfrm>
        </p:spPr>
        <p:txBody>
          <a:bodyPr>
            <a:noAutofit/>
          </a:bodyPr>
          <a:lstStyle/>
          <a:p>
            <a:r>
              <a:rPr lang="en-US" sz="3200" b="1" dirty="0">
                <a:latin typeface="+mn-lt"/>
              </a:rPr>
              <a:t>Introduction to Teacher Assessment on Performance Standards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060160524"/>
              </p:ext>
            </p:extLst>
          </p:nvPr>
        </p:nvGraphicFramePr>
        <p:xfrm>
          <a:off x="413548" y="800978"/>
          <a:ext cx="8229182" cy="2814229"/>
        </p:xfrm>
        <a:graphic>
          <a:graphicData uri="http://schemas.openxmlformats.org/drawingml/2006/table">
            <a:tbl>
              <a:tblPr firstRow="1" bandRow="1">
                <a:tableStyleId>{5C22544A-7EE6-4342-B048-85BDC9FD1C3A}</a:tableStyleId>
              </a:tblPr>
              <a:tblGrid>
                <a:gridCol w="8229182">
                  <a:extLst>
                    <a:ext uri="{9D8B030D-6E8A-4147-A177-3AD203B41FA5}">
                      <a16:colId xmlns:a16="http://schemas.microsoft.com/office/drawing/2014/main" val="20000"/>
                    </a:ext>
                  </a:extLst>
                </a:gridCol>
              </a:tblGrid>
              <a:tr h="382387">
                <a:tc>
                  <a:txBody>
                    <a:bodyPr/>
                    <a:lstStyle/>
                    <a:p>
                      <a:r>
                        <a:rPr lang="en-US" sz="1900" dirty="0">
                          <a:latin typeface="+mn-lt"/>
                          <a:cs typeface="Arial" pitchFamily="34" charset="0"/>
                        </a:rPr>
                        <a:t>PLANNING</a:t>
                      </a:r>
                    </a:p>
                  </a:txBody>
                  <a:tcPr marL="91435" marR="91435"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818643">
                <a:tc>
                  <a:txBody>
                    <a:bodyPr/>
                    <a:lstStyle/>
                    <a:p>
                      <a:r>
                        <a:rPr lang="en-US" sz="1900" b="1" dirty="0">
                          <a:latin typeface="+mn-lt"/>
                          <a:cs typeface="Arial" pitchFamily="34" charset="0"/>
                        </a:rPr>
                        <a:t>Performance</a:t>
                      </a:r>
                      <a:r>
                        <a:rPr lang="en-US" sz="1900" b="1" baseline="0" dirty="0">
                          <a:latin typeface="+mn-lt"/>
                          <a:cs typeface="Arial" pitchFamily="34" charset="0"/>
                        </a:rPr>
                        <a:t> Standard 1: Professional Knowledge</a:t>
                      </a:r>
                    </a:p>
                    <a:p>
                      <a:pPr marL="0" marR="0" lvl="0" indent="0" algn="l" defTabSz="914400" rtl="0" eaLnBrk="0" fontAlgn="base" latinLnBrk="0" hangingPunct="0">
                        <a:lnSpc>
                          <a:spcPct val="100000"/>
                        </a:lnSpc>
                        <a:spcBef>
                          <a:spcPct val="0"/>
                        </a:spcBef>
                        <a:spcAft>
                          <a:spcPct val="0"/>
                        </a:spcAft>
                        <a:buClrTx/>
                        <a:buSzTx/>
                        <a:buFontTx/>
                        <a:buNone/>
                        <a:tabLst>
                          <a:tab pos="228600" algn="l"/>
                        </a:tabLst>
                        <a:defRPr/>
                      </a:pPr>
                      <a:r>
                        <a:rPr kumimoji="0" lang="en-US" sz="1400" b="0" i="1" u="none" strike="noStrike" kern="1200" cap="none" spc="0" normalizeH="0" baseline="0" noProof="0" dirty="0">
                          <a:ln>
                            <a:noFill/>
                          </a:ln>
                          <a:solidFill>
                            <a:prstClr val="black"/>
                          </a:solidFill>
                          <a:effectLst/>
                          <a:uLnTx/>
                          <a:uFillTx/>
                          <a:latin typeface="+mn-lt"/>
                          <a:ea typeface="Times New Roman" pitchFamily="18" charset="0"/>
                          <a:cs typeface="Arial" pitchFamily="34" charset="0"/>
                        </a:rPr>
                        <a:t>The teacher consistently demonstrates an understanding of the curriculum, subject content, pedagogical knowledge, and the needs of students by providing relevant learning experiences.</a:t>
                      </a:r>
                      <a:endParaRPr kumimoji="0" lang="en-US" sz="800" b="0" i="0" u="none" strike="noStrike" kern="1200" cap="none" spc="0" normalizeH="0" baseline="0" noProof="0" dirty="0">
                        <a:ln>
                          <a:noFill/>
                        </a:ln>
                        <a:solidFill>
                          <a:prstClr val="black"/>
                        </a:solidFill>
                        <a:effectLst/>
                        <a:uLnTx/>
                        <a:uFillTx/>
                        <a:latin typeface="+mn-lt"/>
                        <a:ea typeface="+mn-ea"/>
                        <a:cs typeface="Arial" pitchFamily="34" charset="0"/>
                      </a:endParaRPr>
                    </a:p>
                  </a:txBody>
                  <a:tcPr marL="91435" marR="91435"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D9513"/>
                    </a:solidFill>
                  </a:tcPr>
                </a:tc>
                <a:extLst>
                  <a:ext uri="{0D108BD9-81ED-4DB2-BD59-A6C34878D82A}">
                    <a16:rowId xmlns:a16="http://schemas.microsoft.com/office/drawing/2014/main" val="10001"/>
                  </a:ext>
                </a:extLst>
              </a:tr>
              <a:tr h="1613199">
                <a:tc>
                  <a:txBody>
                    <a:bodyPr/>
                    <a:lstStyle/>
                    <a:p>
                      <a:pPr marL="0" marR="0" lvl="0" indent="0" algn="l" defTabSz="914400" rtl="0" eaLnBrk="0" fontAlgn="base" latinLnBrk="0" hangingPunct="0">
                        <a:lnSpc>
                          <a:spcPct val="100000"/>
                        </a:lnSpc>
                        <a:spcBef>
                          <a:spcPct val="0"/>
                        </a:spcBef>
                        <a:spcAft>
                          <a:spcPct val="0"/>
                        </a:spcAft>
                        <a:buClrTx/>
                        <a:buSzTx/>
                        <a:buFontTx/>
                        <a:buNone/>
                        <a:tabLst>
                          <a:tab pos="228600" algn="l"/>
                        </a:tabLst>
                        <a:defRPr/>
                      </a:pPr>
                      <a:r>
                        <a:rPr kumimoji="0" lang="en-US" sz="1400" b="1" i="0" u="none" strike="noStrike" kern="1200" cap="none" spc="0" normalizeH="0" baseline="0" noProof="0" dirty="0">
                          <a:ln>
                            <a:noFill/>
                          </a:ln>
                          <a:solidFill>
                            <a:prstClr val="black"/>
                          </a:solidFill>
                          <a:effectLst/>
                          <a:uLnTx/>
                          <a:uFillTx/>
                          <a:latin typeface="+mn-lt"/>
                          <a:ea typeface="Times New Roman" pitchFamily="18" charset="0"/>
                          <a:cs typeface="Arial" pitchFamily="34" charset="0"/>
                        </a:rPr>
                        <a:t>Sample Performance Indicators</a:t>
                      </a:r>
                      <a:endParaRPr kumimoji="0" lang="en-US" sz="700" b="0" i="0" u="none" strike="noStrike" kern="1200" cap="none" spc="0" normalizeH="0" baseline="0" noProof="0" dirty="0">
                        <a:ln>
                          <a:noFill/>
                        </a:ln>
                        <a:solidFill>
                          <a:prstClr val="black"/>
                        </a:solidFill>
                        <a:effectLst/>
                        <a:uLnTx/>
                        <a:uFillTx/>
                        <a:latin typeface="+mn-lt"/>
                        <a:ea typeface="+mn-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defRPr/>
                      </a:pPr>
                      <a:r>
                        <a:rPr kumimoji="0" lang="en-US" sz="1400" b="0" i="1" u="none" strike="noStrike" kern="1200" cap="none" spc="0" normalizeH="0" baseline="0" noProof="0" dirty="0">
                          <a:ln>
                            <a:noFill/>
                          </a:ln>
                          <a:solidFill>
                            <a:prstClr val="black"/>
                          </a:solidFill>
                          <a:effectLst/>
                          <a:uLnTx/>
                          <a:uFillTx/>
                          <a:latin typeface="+mn-lt"/>
                          <a:ea typeface="Times New Roman" pitchFamily="18" charset="0"/>
                          <a:cs typeface="Arial" pitchFamily="34" charset="0"/>
                        </a:rPr>
                        <a:t>Examples may include, but are not limited to:</a:t>
                      </a:r>
                      <a:endParaRPr kumimoji="0" lang="en-US" sz="700" b="0" i="0" u="none" strike="noStrike" kern="1200" cap="none" spc="0" normalizeH="0" baseline="0" noProof="0" dirty="0">
                        <a:ln>
                          <a:noFill/>
                        </a:ln>
                        <a:solidFill>
                          <a:prstClr val="black"/>
                        </a:solidFill>
                        <a:effectLst/>
                        <a:uLnTx/>
                        <a:uFillTx/>
                        <a:latin typeface="+mn-lt"/>
                        <a:ea typeface="+mn-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defRPr/>
                      </a:pPr>
                      <a:r>
                        <a:rPr kumimoji="0" lang="en-US" sz="1400" b="1" i="0" u="none" strike="noStrike" kern="1200" cap="none" spc="0" normalizeH="0" baseline="0" noProof="0" dirty="0">
                          <a:ln>
                            <a:noFill/>
                          </a:ln>
                          <a:solidFill>
                            <a:prstClr val="black"/>
                          </a:solidFill>
                          <a:effectLst/>
                          <a:uLnTx/>
                          <a:uFillTx/>
                          <a:latin typeface="+mn-lt"/>
                          <a:ea typeface="Times New Roman" pitchFamily="18" charset="0"/>
                          <a:cs typeface="Arial" pitchFamily="34" charset="0"/>
                        </a:rPr>
                        <a:t>The teacher:</a:t>
                      </a:r>
                      <a:endParaRPr kumimoji="0" lang="en-US" sz="700" b="0" i="0" u="none" strike="noStrike" kern="1200" cap="none" spc="0" normalizeH="0" baseline="0" noProof="0" dirty="0">
                        <a:ln>
                          <a:noFill/>
                        </a:ln>
                        <a:solidFill>
                          <a:prstClr val="black"/>
                        </a:solidFill>
                        <a:effectLst/>
                        <a:uLnTx/>
                        <a:uFillTx/>
                        <a:latin typeface="+mn-lt"/>
                        <a:ea typeface="+mn-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88925" algn="l"/>
                        </a:tabLst>
                        <a:defRPr/>
                      </a:pPr>
                      <a:r>
                        <a:rPr kumimoji="0" lang="en-US" sz="1400" b="0" i="0" u="none" strike="noStrike" kern="1200" cap="none" spc="0" normalizeH="0" baseline="0" noProof="0" dirty="0">
                          <a:ln>
                            <a:noFill/>
                          </a:ln>
                          <a:solidFill>
                            <a:prstClr val="black"/>
                          </a:solidFill>
                          <a:effectLst/>
                          <a:uLnTx/>
                          <a:uFillTx/>
                          <a:latin typeface="+mn-lt"/>
                          <a:ea typeface="Times New Roman" pitchFamily="18" charset="0"/>
                          <a:cs typeface="Arial" pitchFamily="34" charset="0"/>
                        </a:rPr>
                        <a:t>1.1	Addresses appropriate curriculum standards and integrates key content elements.</a:t>
                      </a:r>
                      <a:endParaRPr kumimoji="0" lang="en-US" sz="700" b="0" i="0" u="none" strike="noStrike" kern="1200" cap="none" spc="0" normalizeH="0" baseline="0" noProof="0" dirty="0">
                        <a:ln>
                          <a:noFill/>
                        </a:ln>
                        <a:solidFill>
                          <a:prstClr val="black"/>
                        </a:solidFill>
                        <a:effectLst/>
                        <a:uLnTx/>
                        <a:uFillTx/>
                        <a:latin typeface="+mn-lt"/>
                        <a:ea typeface="+mn-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88925" algn="l"/>
                        </a:tabLst>
                        <a:defRPr/>
                      </a:pPr>
                      <a:r>
                        <a:rPr kumimoji="0" lang="en-US" sz="1400" b="0" i="0" u="none" strike="noStrike" kern="1200" cap="none" spc="0" normalizeH="0" baseline="0" noProof="0" dirty="0">
                          <a:ln>
                            <a:noFill/>
                          </a:ln>
                          <a:solidFill>
                            <a:prstClr val="black"/>
                          </a:solidFill>
                          <a:effectLst/>
                          <a:uLnTx/>
                          <a:uFillTx/>
                          <a:latin typeface="+mn-lt"/>
                          <a:ea typeface="Times New Roman" pitchFamily="18" charset="0"/>
                          <a:cs typeface="Arial" pitchFamily="34" charset="0"/>
                        </a:rPr>
                        <a:t>1.2	Facilitates students’ use of higher-level thinking skills in instruction.</a:t>
                      </a:r>
                      <a:endParaRPr kumimoji="0" lang="en-US" sz="700" b="0" i="0" u="none" strike="noStrike" kern="1200" cap="none" spc="0" normalizeH="0" baseline="0" noProof="0" dirty="0">
                        <a:ln>
                          <a:noFill/>
                        </a:ln>
                        <a:solidFill>
                          <a:prstClr val="black"/>
                        </a:solidFill>
                        <a:effectLst/>
                        <a:uLnTx/>
                        <a:uFillTx/>
                        <a:latin typeface="+mn-lt"/>
                        <a:ea typeface="+mn-ea"/>
                        <a:cs typeface="Arial" pitchFamily="34" charset="0"/>
                      </a:endParaRPr>
                    </a:p>
                    <a:p>
                      <a:pPr marL="288925" marR="0" lvl="0" indent="-288925" algn="l"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mn-lt"/>
                          <a:ea typeface="Times New Roman" pitchFamily="18" charset="0"/>
                          <a:cs typeface="Arial" pitchFamily="34" charset="0"/>
                        </a:rPr>
                        <a:t>1.3	Demonstrates ability to link present content with past and future learning experiences, other subject areas, and real-world experiences and applications.</a:t>
                      </a:r>
                      <a:endParaRPr kumimoji="0" lang="en-US" sz="700" b="0" i="0" u="none" strike="noStrike" kern="1200" cap="none" spc="0" normalizeH="0" baseline="0" noProof="0" dirty="0">
                        <a:ln>
                          <a:noFill/>
                        </a:ln>
                        <a:solidFill>
                          <a:prstClr val="black"/>
                        </a:solidFill>
                        <a:effectLst/>
                        <a:uLnTx/>
                        <a:uFillTx/>
                        <a:latin typeface="+mn-lt"/>
                        <a:ea typeface="+mn-ea"/>
                        <a:cs typeface="Arial" pitchFamily="34" charset="0"/>
                      </a:endParaRPr>
                    </a:p>
                  </a:txBody>
                  <a:tcPr marL="91435" marR="91435" marT="45712" marB="45712">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2"/>
                  </a:ext>
                </a:extLst>
              </a:tr>
            </a:tbl>
          </a:graphicData>
        </a:graphic>
      </p:graphicFrame>
      <p:sp>
        <p:nvSpPr>
          <p:cNvPr id="6" name="Rectangular Callout 5"/>
          <p:cNvSpPr>
            <a:spLocks noChangeArrowheads="1"/>
          </p:cNvSpPr>
          <p:nvPr/>
        </p:nvSpPr>
        <p:spPr bwMode="auto">
          <a:xfrm>
            <a:off x="412826" y="229289"/>
            <a:ext cx="990600" cy="338138"/>
          </a:xfrm>
          <a:prstGeom prst="wedgeRectCallout">
            <a:avLst>
              <a:gd name="adj1" fmla="val 3345"/>
              <a:gd name="adj2" fmla="val 131492"/>
            </a:avLst>
          </a:prstGeom>
          <a:solidFill>
            <a:srgbClr val="FFFF99"/>
          </a:solidFill>
          <a:ln w="19050">
            <a:solidFill>
              <a:srgbClr val="C00000"/>
            </a:solidFill>
            <a:miter lim="800000"/>
            <a:headEnd/>
            <a:tailEnd/>
          </a:ln>
          <a:effectLst>
            <a:glow rad="63500">
              <a:srgbClr val="C00000">
                <a:alpha val="40000"/>
              </a:srgbClr>
            </a:glow>
            <a:outerShdw dist="27940" dir="5400000" algn="ctr" rotWithShape="0">
              <a:srgbClr val="808080">
                <a:alpha val="31999"/>
              </a:srgbClr>
            </a:outerShdw>
          </a:effectLst>
        </p:spPr>
        <p:txBody>
          <a:bodyPr lIns="91289" tIns="45649" rIns="91289" bIns="45649" anchor="ctr" upright="1"/>
          <a:lstStyle/>
          <a:p>
            <a:pPr algn="ctr">
              <a:tabLst>
                <a:tab pos="1255228" algn="l"/>
              </a:tabLst>
              <a:defRPr/>
            </a:pPr>
            <a:r>
              <a:rPr lang="en-US" sz="1100" b="1" cap="all" dirty="0">
                <a:solidFill>
                  <a:prstClr val="black"/>
                </a:solidFill>
                <a:latin typeface="Times"/>
                <a:ea typeface="Times"/>
              </a:rPr>
              <a:t>DOMAIN</a:t>
            </a:r>
            <a:endParaRPr lang="en-US" sz="1200" dirty="0">
              <a:solidFill>
                <a:prstClr val="black"/>
              </a:solidFill>
              <a:latin typeface="Times"/>
              <a:ea typeface="Times"/>
            </a:endParaRPr>
          </a:p>
        </p:txBody>
      </p:sp>
      <p:sp>
        <p:nvSpPr>
          <p:cNvPr id="7" name="Rectangular Callout 6"/>
          <p:cNvSpPr>
            <a:spLocks noChangeArrowheads="1"/>
          </p:cNvSpPr>
          <p:nvPr/>
        </p:nvSpPr>
        <p:spPr bwMode="auto">
          <a:xfrm>
            <a:off x="7315200" y="702015"/>
            <a:ext cx="1363664" cy="427038"/>
          </a:xfrm>
          <a:prstGeom prst="wedgeRectCallout">
            <a:avLst>
              <a:gd name="adj1" fmla="val -48153"/>
              <a:gd name="adj2" fmla="val 137185"/>
            </a:avLst>
          </a:prstGeom>
          <a:solidFill>
            <a:srgbClr val="FFFF99"/>
          </a:solidFill>
          <a:ln w="19050">
            <a:solidFill>
              <a:srgbClr val="C00000"/>
            </a:solidFill>
            <a:miter lim="800000"/>
            <a:headEnd/>
            <a:tailEnd/>
          </a:ln>
          <a:effectLst>
            <a:glow rad="63500">
              <a:srgbClr val="C00000">
                <a:alpha val="40000"/>
              </a:srgbClr>
            </a:glow>
            <a:outerShdw dist="27940" dir="5400000" algn="ctr" rotWithShape="0">
              <a:srgbClr val="808080">
                <a:alpha val="31999"/>
              </a:srgbClr>
            </a:outerShdw>
          </a:effectLst>
        </p:spPr>
        <p:txBody>
          <a:bodyPr lIns="91289" tIns="45649" rIns="91289" bIns="45649" anchor="ctr" upright="1"/>
          <a:lstStyle/>
          <a:p>
            <a:pPr algn="ctr">
              <a:tabLst>
                <a:tab pos="1255228" algn="l"/>
              </a:tabLst>
              <a:defRPr/>
            </a:pPr>
            <a:r>
              <a:rPr lang="en-US" sz="1100" b="1" cap="all" dirty="0">
                <a:solidFill>
                  <a:prstClr val="black"/>
                </a:solidFill>
                <a:latin typeface="Times"/>
                <a:ea typeface="Times"/>
              </a:rPr>
              <a:t>performance standard</a:t>
            </a:r>
            <a:endParaRPr lang="en-US" sz="1200" dirty="0">
              <a:solidFill>
                <a:prstClr val="black"/>
              </a:solidFill>
              <a:latin typeface="Times"/>
              <a:ea typeface="Times"/>
            </a:endParaRPr>
          </a:p>
        </p:txBody>
      </p:sp>
      <p:sp>
        <p:nvSpPr>
          <p:cNvPr id="8" name="Rectangular Callout 7"/>
          <p:cNvSpPr>
            <a:spLocks noChangeArrowheads="1"/>
          </p:cNvSpPr>
          <p:nvPr/>
        </p:nvSpPr>
        <p:spPr bwMode="auto">
          <a:xfrm>
            <a:off x="7086600" y="1877197"/>
            <a:ext cx="1377950" cy="474980"/>
          </a:xfrm>
          <a:prstGeom prst="wedgeRectCallout">
            <a:avLst>
              <a:gd name="adj1" fmla="val -48153"/>
              <a:gd name="adj2" fmla="val 137185"/>
            </a:avLst>
          </a:prstGeom>
          <a:solidFill>
            <a:srgbClr val="FFFF99"/>
          </a:solidFill>
          <a:ln w="19050">
            <a:solidFill>
              <a:srgbClr val="C00000"/>
            </a:solidFill>
            <a:miter lim="800000"/>
            <a:headEnd/>
            <a:tailEnd/>
          </a:ln>
          <a:effectLst>
            <a:glow rad="63500">
              <a:srgbClr val="C00000">
                <a:alpha val="40000"/>
              </a:srgbClr>
            </a:glow>
            <a:outerShdw dist="27940" dir="5400000" algn="ctr" rotWithShape="0">
              <a:srgbClr val="808080">
                <a:alpha val="31999"/>
              </a:srgbClr>
            </a:outerShdw>
          </a:effectLst>
        </p:spPr>
        <p:txBody>
          <a:bodyPr lIns="91289" tIns="45649" rIns="91289" bIns="45649" anchor="ctr" upright="1"/>
          <a:lstStyle/>
          <a:p>
            <a:pPr algn="ctr">
              <a:spcBef>
                <a:spcPts val="0"/>
              </a:spcBef>
              <a:spcAft>
                <a:spcPts val="0"/>
              </a:spcAft>
              <a:tabLst>
                <a:tab pos="1255228" algn="l"/>
              </a:tabLst>
              <a:defRPr/>
            </a:pPr>
            <a:r>
              <a:rPr lang="en-US" sz="1100" b="1" cap="all" dirty="0">
                <a:latin typeface="Times"/>
                <a:ea typeface="Times"/>
              </a:rPr>
              <a:t>PERFORMANCE INDICATORS</a:t>
            </a:r>
            <a:endParaRPr lang="en-US" sz="1200" dirty="0">
              <a:latin typeface="Times"/>
              <a:ea typeface="Times"/>
            </a:endParaRPr>
          </a:p>
        </p:txBody>
      </p:sp>
      <p:sp>
        <p:nvSpPr>
          <p:cNvPr id="10" name="TextBox 9"/>
          <p:cNvSpPr txBox="1"/>
          <p:nvPr/>
        </p:nvSpPr>
        <p:spPr>
          <a:xfrm>
            <a:off x="1374318" y="15156"/>
            <a:ext cx="6704486" cy="766330"/>
          </a:xfrm>
          <a:prstGeom prst="rect">
            <a:avLst/>
          </a:prstGeom>
          <a:noFill/>
        </p:spPr>
        <p:txBody>
          <a:bodyPr lIns="91289" tIns="45649" rIns="91289" bIns="45649">
            <a:spAutoFit/>
          </a:bodyPr>
          <a:lstStyle/>
          <a:p>
            <a:pPr algn="ctr">
              <a:defRPr/>
            </a:pPr>
            <a:r>
              <a:rPr lang="en-US" sz="4300" b="1" dirty="0">
                <a:solidFill>
                  <a:schemeClr val="tx2"/>
                </a:solidFill>
                <a:effectLst>
                  <a:outerShdw blurRad="38100" dist="38100" dir="2700000" algn="tl">
                    <a:srgbClr val="000000">
                      <a:alpha val="43137"/>
                    </a:srgbClr>
                  </a:outerShdw>
                </a:effectLst>
                <a:latin typeface="+mn-lt"/>
              </a:rPr>
              <a:t>TAPS Main Components</a:t>
            </a:r>
          </a:p>
        </p:txBody>
      </p:sp>
      <p:graphicFrame>
        <p:nvGraphicFramePr>
          <p:cNvPr id="3" name="Table 2"/>
          <p:cNvGraphicFramePr>
            <a:graphicFrameLocks noGrp="1"/>
          </p:cNvGraphicFramePr>
          <p:nvPr>
            <p:extLst>
              <p:ext uri="{D42A27DB-BD31-4B8C-83A1-F6EECF244321}">
                <p14:modId xmlns:p14="http://schemas.microsoft.com/office/powerpoint/2010/main" val="2791403878"/>
              </p:ext>
            </p:extLst>
          </p:nvPr>
        </p:nvGraphicFramePr>
        <p:xfrm>
          <a:off x="457200" y="3657600"/>
          <a:ext cx="8000999" cy="2266263"/>
        </p:xfrm>
        <a:graphic>
          <a:graphicData uri="http://schemas.openxmlformats.org/drawingml/2006/table">
            <a:tbl>
              <a:tblPr firstRow="1" firstCol="1" lastRow="1" lastCol="1" bandRow="1" bandCol="1"/>
              <a:tblGrid>
                <a:gridCol w="2000250">
                  <a:extLst>
                    <a:ext uri="{9D8B030D-6E8A-4147-A177-3AD203B41FA5}">
                      <a16:colId xmlns:a16="http://schemas.microsoft.com/office/drawing/2014/main" val="20000"/>
                    </a:ext>
                  </a:extLst>
                </a:gridCol>
                <a:gridCol w="2000250">
                  <a:extLst>
                    <a:ext uri="{9D8B030D-6E8A-4147-A177-3AD203B41FA5}">
                      <a16:colId xmlns:a16="http://schemas.microsoft.com/office/drawing/2014/main" val="20001"/>
                    </a:ext>
                  </a:extLst>
                </a:gridCol>
                <a:gridCol w="2068669">
                  <a:extLst>
                    <a:ext uri="{9D8B030D-6E8A-4147-A177-3AD203B41FA5}">
                      <a16:colId xmlns:a16="http://schemas.microsoft.com/office/drawing/2014/main" val="20002"/>
                    </a:ext>
                  </a:extLst>
                </a:gridCol>
                <a:gridCol w="1931830">
                  <a:extLst>
                    <a:ext uri="{9D8B030D-6E8A-4147-A177-3AD203B41FA5}">
                      <a16:colId xmlns:a16="http://schemas.microsoft.com/office/drawing/2014/main" val="20003"/>
                    </a:ext>
                  </a:extLst>
                </a:gridCol>
              </a:tblGrid>
              <a:tr h="591666">
                <a:tc>
                  <a:txBody>
                    <a:bodyPr/>
                    <a:lstStyle/>
                    <a:p>
                      <a:pPr marL="0" marR="0" algn="ctr">
                        <a:spcBef>
                          <a:spcPts val="0"/>
                        </a:spcBef>
                        <a:spcAft>
                          <a:spcPts val="0"/>
                        </a:spcAft>
                      </a:pPr>
                      <a:r>
                        <a:rPr lang="en-US" sz="1800" b="1" dirty="0">
                          <a:solidFill>
                            <a:srgbClr val="FFFFFF"/>
                          </a:solidFill>
                          <a:effectLst/>
                          <a:latin typeface="+mn-lt"/>
                          <a:ea typeface="Times New Roman"/>
                          <a:cs typeface="Arial" pitchFamily="34" charset="0"/>
                        </a:rPr>
                        <a:t>Exemplary*</a:t>
                      </a:r>
                      <a:endParaRPr lang="en-US" sz="1800" dirty="0">
                        <a:effectLst/>
                        <a:latin typeface="+mn-lt"/>
                        <a:ea typeface="Times"/>
                        <a:cs typeface="Arial" pitchFamily="34" charset="0"/>
                      </a:endParaRPr>
                    </a:p>
                    <a:p>
                      <a:pPr marL="0" marR="0" algn="ctr">
                        <a:spcBef>
                          <a:spcPts val="0"/>
                        </a:spcBef>
                        <a:spcAft>
                          <a:spcPts val="0"/>
                        </a:spcAft>
                      </a:pPr>
                      <a:r>
                        <a:rPr lang="en-US" sz="1100" i="1" dirty="0">
                          <a:solidFill>
                            <a:srgbClr val="FFFFFF"/>
                          </a:solidFill>
                          <a:effectLst/>
                          <a:latin typeface="+mn-lt"/>
                          <a:ea typeface="Times New Roman"/>
                          <a:cs typeface="Arial" pitchFamily="34" charset="0"/>
                        </a:rPr>
                        <a:t>In addition to meeting the requirements for Proficient…</a:t>
                      </a:r>
                      <a:endParaRPr lang="en-US" sz="1800" dirty="0">
                        <a:effectLst/>
                        <a:latin typeface="+mn-lt"/>
                        <a:ea typeface="Times"/>
                        <a:cs typeface="Arial" pitchFamily="34" charset="0"/>
                      </a:endParaRPr>
                    </a:p>
                  </a:txBody>
                  <a:tcPr marL="68588" marR="68588"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6">
                        <a:lumMod val="50000"/>
                      </a:schemeClr>
                    </a:solidFill>
                  </a:tcPr>
                </a:tc>
                <a:tc>
                  <a:txBody>
                    <a:bodyPr/>
                    <a:lstStyle/>
                    <a:p>
                      <a:pPr marL="0" marR="0" algn="ctr">
                        <a:spcBef>
                          <a:spcPts val="0"/>
                        </a:spcBef>
                        <a:spcAft>
                          <a:spcPts val="0"/>
                        </a:spcAft>
                      </a:pPr>
                      <a:r>
                        <a:rPr lang="en-US" sz="1800" b="1" dirty="0">
                          <a:solidFill>
                            <a:srgbClr val="FFFFFF"/>
                          </a:solidFill>
                          <a:effectLst/>
                          <a:latin typeface="+mn-lt"/>
                          <a:ea typeface="Times New Roman"/>
                          <a:cs typeface="Arial" pitchFamily="34" charset="0"/>
                        </a:rPr>
                        <a:t>Proficient</a:t>
                      </a:r>
                      <a:endParaRPr lang="en-US" sz="1800" dirty="0">
                        <a:effectLst/>
                        <a:latin typeface="+mn-lt"/>
                        <a:ea typeface="Times"/>
                        <a:cs typeface="Arial" pitchFamily="34" charset="0"/>
                      </a:endParaRPr>
                    </a:p>
                    <a:p>
                      <a:pPr marL="0" marR="0" algn="ctr">
                        <a:spcBef>
                          <a:spcPts val="0"/>
                        </a:spcBef>
                        <a:spcAft>
                          <a:spcPts val="0"/>
                        </a:spcAft>
                      </a:pPr>
                      <a:r>
                        <a:rPr lang="en-US" sz="1100" i="1" dirty="0">
                          <a:solidFill>
                            <a:srgbClr val="FFFFFF"/>
                          </a:solidFill>
                          <a:effectLst/>
                          <a:latin typeface="+mn-lt"/>
                          <a:ea typeface="Times New Roman"/>
                          <a:cs typeface="Arial" pitchFamily="34" charset="0"/>
                        </a:rPr>
                        <a:t>Proficient is the expected level of performance.</a:t>
                      </a:r>
                      <a:endParaRPr lang="en-US" sz="1800" dirty="0">
                        <a:effectLst/>
                        <a:latin typeface="+mn-lt"/>
                        <a:ea typeface="Times"/>
                        <a:cs typeface="Arial" pitchFamily="34" charset="0"/>
                      </a:endParaRPr>
                    </a:p>
                  </a:txBody>
                  <a:tcPr marL="68588" marR="685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6">
                        <a:lumMod val="50000"/>
                      </a:schemeClr>
                    </a:solidFill>
                  </a:tcPr>
                </a:tc>
                <a:tc>
                  <a:txBody>
                    <a:bodyPr/>
                    <a:lstStyle/>
                    <a:p>
                      <a:pPr marL="0" marR="0" algn="ctr">
                        <a:spcBef>
                          <a:spcPts val="0"/>
                        </a:spcBef>
                        <a:spcAft>
                          <a:spcPts val="0"/>
                        </a:spcAft>
                      </a:pPr>
                      <a:r>
                        <a:rPr lang="en-US" sz="1800" b="1" dirty="0">
                          <a:solidFill>
                            <a:srgbClr val="FFFFFF"/>
                          </a:solidFill>
                          <a:effectLst/>
                          <a:latin typeface="+mn-lt"/>
                          <a:ea typeface="Times New Roman"/>
                          <a:cs typeface="Arial" pitchFamily="34" charset="0"/>
                        </a:rPr>
                        <a:t>Needs Development</a:t>
                      </a:r>
                      <a:endParaRPr lang="en-US" sz="1800" dirty="0">
                        <a:effectLst/>
                        <a:latin typeface="+mn-lt"/>
                        <a:ea typeface="Times"/>
                        <a:cs typeface="Arial" pitchFamily="34" charset="0"/>
                      </a:endParaRPr>
                    </a:p>
                  </a:txBody>
                  <a:tcPr marL="68588" marR="685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6">
                        <a:lumMod val="50000"/>
                      </a:schemeClr>
                    </a:solidFill>
                  </a:tcPr>
                </a:tc>
                <a:tc>
                  <a:txBody>
                    <a:bodyPr/>
                    <a:lstStyle/>
                    <a:p>
                      <a:pPr marL="0" marR="0" algn="ctr">
                        <a:spcBef>
                          <a:spcPts val="0"/>
                        </a:spcBef>
                        <a:spcAft>
                          <a:spcPts val="0"/>
                        </a:spcAft>
                      </a:pPr>
                      <a:r>
                        <a:rPr lang="en-US" sz="1800" b="1" dirty="0">
                          <a:solidFill>
                            <a:srgbClr val="FFFFFF"/>
                          </a:solidFill>
                          <a:effectLst/>
                          <a:latin typeface="+mn-lt"/>
                          <a:ea typeface="Times New Roman"/>
                          <a:cs typeface="Arial" pitchFamily="34" charset="0"/>
                        </a:rPr>
                        <a:t>Ineffective</a:t>
                      </a:r>
                      <a:endParaRPr lang="en-US" sz="1800" dirty="0">
                        <a:effectLst/>
                        <a:latin typeface="+mn-lt"/>
                        <a:ea typeface="Times"/>
                        <a:cs typeface="Arial" pitchFamily="34" charset="0"/>
                      </a:endParaRPr>
                    </a:p>
                  </a:txBody>
                  <a:tcPr marL="68588" marR="68588"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1656663">
                <a:tc>
                  <a:txBody>
                    <a:bodyPr/>
                    <a:lstStyle/>
                    <a:p>
                      <a:pPr marL="0" marR="0">
                        <a:spcBef>
                          <a:spcPts val="0"/>
                        </a:spcBef>
                        <a:spcAft>
                          <a:spcPts val="0"/>
                        </a:spcAft>
                      </a:pPr>
                      <a:r>
                        <a:rPr lang="en-US" sz="1200" dirty="0">
                          <a:solidFill>
                            <a:schemeClr val="tx1"/>
                          </a:solidFill>
                          <a:effectLst/>
                          <a:latin typeface="+mn-lt"/>
                          <a:ea typeface="Times New Roman"/>
                          <a:cs typeface="Arial" pitchFamily="34" charset="0"/>
                        </a:rPr>
                        <a:t>The teacher continually demonstrates extensive content and pedagogical knowledge, regularly enriches the curriculum, and guides others in enriching the curriculum.</a:t>
                      </a:r>
                      <a:endParaRPr lang="en-US" sz="2000" dirty="0">
                        <a:solidFill>
                          <a:schemeClr val="tx1"/>
                        </a:solidFill>
                        <a:effectLst/>
                        <a:latin typeface="+mn-lt"/>
                        <a:ea typeface="Times"/>
                        <a:cs typeface="Arial" pitchFamily="34" charset="0"/>
                      </a:endParaRPr>
                    </a:p>
                  </a:txBody>
                  <a:tcPr marL="68588" marR="68588"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dirty="0">
                          <a:solidFill>
                            <a:schemeClr val="tx1"/>
                          </a:solidFill>
                          <a:effectLst/>
                          <a:latin typeface="+mn-lt"/>
                          <a:ea typeface="Times New Roman"/>
                          <a:cs typeface="Arial" pitchFamily="34" charset="0"/>
                        </a:rPr>
                        <a:t>The teacher consistently demonstrates an understanding of the curriculum, subject content, pedagogical knowledge, and the needs of students by providing relevant learning experiences </a:t>
                      </a:r>
                      <a:endParaRPr lang="en-US" sz="2000" dirty="0">
                        <a:solidFill>
                          <a:schemeClr val="tx1"/>
                        </a:solidFill>
                        <a:effectLst/>
                        <a:latin typeface="+mn-lt"/>
                        <a:ea typeface="Times"/>
                        <a:cs typeface="Arial" pitchFamily="34" charset="0"/>
                      </a:endParaRPr>
                    </a:p>
                  </a:txBody>
                  <a:tcPr marL="68588" marR="6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dirty="0">
                          <a:solidFill>
                            <a:schemeClr val="tx1"/>
                          </a:solidFill>
                          <a:effectLst/>
                          <a:latin typeface="+mn-lt"/>
                          <a:ea typeface="Times New Roman"/>
                          <a:cs typeface="Arial" pitchFamily="34" charset="0"/>
                        </a:rPr>
                        <a:t>The teacher inconsistently demonstrates understanding of curriculum, subject content, pedagogical knowledge,</a:t>
                      </a:r>
                      <a:r>
                        <a:rPr lang="en-US" sz="1200" b="1" dirty="0">
                          <a:solidFill>
                            <a:schemeClr val="tx1"/>
                          </a:solidFill>
                          <a:effectLst/>
                          <a:latin typeface="+mn-lt"/>
                          <a:ea typeface="Times New Roman"/>
                          <a:cs typeface="Arial" pitchFamily="34" charset="0"/>
                        </a:rPr>
                        <a:t> </a:t>
                      </a:r>
                      <a:r>
                        <a:rPr lang="en-US" sz="1200" dirty="0">
                          <a:solidFill>
                            <a:schemeClr val="tx1"/>
                          </a:solidFill>
                          <a:effectLst/>
                          <a:latin typeface="+mn-lt"/>
                          <a:ea typeface="Times New Roman"/>
                          <a:cs typeface="Arial" pitchFamily="34" charset="0"/>
                        </a:rPr>
                        <a:t>and student needs, </a:t>
                      </a:r>
                      <a:r>
                        <a:rPr lang="en-US" sz="1200" b="1" dirty="0">
                          <a:solidFill>
                            <a:schemeClr val="tx1"/>
                          </a:solidFill>
                          <a:effectLst/>
                          <a:latin typeface="+mn-lt"/>
                          <a:ea typeface="Times New Roman"/>
                          <a:cs typeface="Arial" pitchFamily="34" charset="0"/>
                        </a:rPr>
                        <a:t>or</a:t>
                      </a:r>
                      <a:r>
                        <a:rPr lang="en-US" sz="1200" dirty="0">
                          <a:solidFill>
                            <a:schemeClr val="tx1"/>
                          </a:solidFill>
                          <a:effectLst/>
                          <a:latin typeface="+mn-lt"/>
                          <a:ea typeface="Times New Roman"/>
                          <a:cs typeface="Arial" pitchFamily="34" charset="0"/>
                        </a:rPr>
                        <a:t> lacks fluidity in using the knowledge in practice.</a:t>
                      </a:r>
                      <a:endParaRPr lang="en-US" sz="2000" dirty="0">
                        <a:solidFill>
                          <a:schemeClr val="tx1"/>
                        </a:solidFill>
                        <a:effectLst/>
                        <a:latin typeface="+mn-lt"/>
                        <a:ea typeface="Times"/>
                        <a:cs typeface="Arial" pitchFamily="34" charset="0"/>
                      </a:endParaRPr>
                    </a:p>
                  </a:txBody>
                  <a:tcPr marL="68588" marR="6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dirty="0">
                          <a:solidFill>
                            <a:schemeClr val="tx1"/>
                          </a:solidFill>
                          <a:effectLst/>
                          <a:latin typeface="+mn-lt"/>
                          <a:ea typeface="Times New Roman"/>
                          <a:cs typeface="Arial" pitchFamily="34" charset="0"/>
                        </a:rPr>
                        <a:t>The teacher inadequately demonstrates understanding of curriculum, subject content, pedagogical knowledge and student needs,</a:t>
                      </a:r>
                      <a:r>
                        <a:rPr lang="en-US" sz="1200" b="1" dirty="0">
                          <a:solidFill>
                            <a:schemeClr val="tx1"/>
                          </a:solidFill>
                          <a:effectLst/>
                          <a:latin typeface="+mn-lt"/>
                          <a:ea typeface="Times New Roman"/>
                          <a:cs typeface="Arial" pitchFamily="34" charset="0"/>
                        </a:rPr>
                        <a:t> or </a:t>
                      </a:r>
                      <a:r>
                        <a:rPr lang="en-US" sz="1200" dirty="0">
                          <a:solidFill>
                            <a:schemeClr val="tx1"/>
                          </a:solidFill>
                          <a:effectLst/>
                          <a:latin typeface="+mn-lt"/>
                          <a:ea typeface="Times New Roman"/>
                          <a:cs typeface="Arial" pitchFamily="34" charset="0"/>
                        </a:rPr>
                        <a:t>does not use the knowledge in practice.</a:t>
                      </a:r>
                      <a:endParaRPr lang="en-US" sz="2000" dirty="0">
                        <a:solidFill>
                          <a:schemeClr val="tx1"/>
                        </a:solidFill>
                        <a:effectLst/>
                        <a:latin typeface="+mn-lt"/>
                        <a:ea typeface="Times"/>
                        <a:cs typeface="Arial" pitchFamily="34" charset="0"/>
                      </a:endParaRPr>
                    </a:p>
                  </a:txBody>
                  <a:tcPr marL="68588" marR="68588"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1"/>
                  </a:ext>
                </a:extLst>
              </a:tr>
            </a:tbl>
          </a:graphicData>
        </a:graphic>
      </p:graphicFrame>
      <p:sp>
        <p:nvSpPr>
          <p:cNvPr id="9" name="Rectangular Callout 8"/>
          <p:cNvSpPr>
            <a:spLocks noChangeArrowheads="1"/>
          </p:cNvSpPr>
          <p:nvPr/>
        </p:nvSpPr>
        <p:spPr bwMode="auto">
          <a:xfrm>
            <a:off x="7620001" y="2895600"/>
            <a:ext cx="1377950" cy="553720"/>
          </a:xfrm>
          <a:prstGeom prst="wedgeRectCallout">
            <a:avLst>
              <a:gd name="adj1" fmla="val -48153"/>
              <a:gd name="adj2" fmla="val 137185"/>
            </a:avLst>
          </a:prstGeom>
          <a:solidFill>
            <a:srgbClr val="FFFF99"/>
          </a:solidFill>
          <a:ln w="19050">
            <a:solidFill>
              <a:srgbClr val="C00000"/>
            </a:solidFill>
            <a:miter lim="800000"/>
            <a:headEnd/>
            <a:tailEnd/>
          </a:ln>
          <a:effectLst>
            <a:glow rad="63500">
              <a:srgbClr val="C00000">
                <a:alpha val="40000"/>
              </a:srgbClr>
            </a:glow>
            <a:outerShdw dist="27940" dir="5400000" algn="ctr" rotWithShape="0">
              <a:srgbClr val="808080">
                <a:alpha val="31999"/>
              </a:srgbClr>
            </a:outerShdw>
          </a:effectLst>
        </p:spPr>
        <p:txBody>
          <a:bodyPr lIns="91289" tIns="45649" rIns="91289" bIns="45649" anchor="ctr" upright="1"/>
          <a:lstStyle/>
          <a:p>
            <a:pPr algn="ctr">
              <a:spcBef>
                <a:spcPts val="0"/>
              </a:spcBef>
              <a:spcAft>
                <a:spcPts val="0"/>
              </a:spcAft>
              <a:tabLst>
                <a:tab pos="1255228" algn="l"/>
              </a:tabLst>
              <a:defRPr/>
            </a:pPr>
            <a:r>
              <a:rPr lang="en-US" sz="1100" b="1" cap="all" dirty="0">
                <a:latin typeface="Times"/>
                <a:ea typeface="Times"/>
              </a:rPr>
              <a:t>PERFORMANCE appraisal rubric</a:t>
            </a:r>
            <a:endParaRPr lang="en-US" sz="1200" dirty="0">
              <a:latin typeface="Times"/>
              <a:ea typeface="Times"/>
            </a:endParaRPr>
          </a:p>
        </p:txBody>
      </p:sp>
    </p:spTree>
  </p:cSld>
  <p:clrMapOvr>
    <a:masterClrMapping/>
  </p:clrMapOvr>
  <p:transition spd="slow"/>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TES 2012">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GTES 2012</Template>
  <TotalTime>2097</TotalTime>
  <Words>3028</Words>
  <Application>Microsoft Office PowerPoint</Application>
  <PresentationFormat>On-screen Show (4:3)</PresentationFormat>
  <Paragraphs>264</Paragraphs>
  <Slides>22</Slides>
  <Notes>21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31" baseType="lpstr">
      <vt:lpstr>Arial</vt:lpstr>
      <vt:lpstr>Calibri</vt:lpstr>
      <vt:lpstr>Century Gothic</vt:lpstr>
      <vt:lpstr>Courier New</vt:lpstr>
      <vt:lpstr>Palatino Linotype</vt:lpstr>
      <vt:lpstr>Times</vt:lpstr>
      <vt:lpstr>Wingdings</vt:lpstr>
      <vt:lpstr>GTES 2012</vt:lpstr>
      <vt:lpstr>Worksheet</vt:lpstr>
      <vt:lpstr>PowerPoint Presentation</vt:lpstr>
      <vt:lpstr>Agenda</vt:lpstr>
      <vt:lpstr>Why is GCPS changing its personnel evaluation system?</vt:lpstr>
      <vt:lpstr>Qualities of Effective Teachers Model</vt:lpstr>
      <vt:lpstr>Overview of Gwinnett Teacher Effectiveness System </vt:lpstr>
      <vt:lpstr>Gwinnett Teacher Effectiveness System </vt:lpstr>
      <vt:lpstr>GTES Evaluation Cycle:</vt:lpstr>
      <vt:lpstr>PowerPoint Presentation</vt:lpstr>
      <vt:lpstr>PowerPoint Presentation</vt:lpstr>
      <vt:lpstr>PowerPoint Presentation</vt:lpstr>
      <vt:lpstr>PowerPoint Presentation</vt:lpstr>
      <vt:lpstr>PowerPoint Presentation</vt:lpstr>
      <vt:lpstr>Performance Rubrics </vt:lpstr>
      <vt:lpstr>Observations</vt:lpstr>
      <vt:lpstr>PowerPoint Presentation</vt:lpstr>
      <vt:lpstr>Why use student surveys?</vt:lpstr>
      <vt:lpstr>PowerPoint Presentation</vt:lpstr>
      <vt:lpstr>PowerPoint Presentation</vt:lpstr>
      <vt:lpstr>PowerPoint Presentation</vt:lpstr>
      <vt:lpstr>Gwinnett Teacher Effectiveness System</vt:lpstr>
      <vt:lpstr>Student Growth and Academic Achievement Categories</vt:lpstr>
      <vt:lpstr>GTES  Training Dates</vt:lpstr>
    </vt:vector>
  </TitlesOfParts>
  <Company>GCPS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e200900536</dc:creator>
  <cp:lastModifiedBy>Elizabeth McCorry</cp:lastModifiedBy>
  <cp:revision>162</cp:revision>
  <dcterms:created xsi:type="dcterms:W3CDTF">2013-03-11T20:59:19Z</dcterms:created>
  <dcterms:modified xsi:type="dcterms:W3CDTF">2021-04-29T11:29:13Z</dcterms:modified>
</cp:coreProperties>
</file>